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306" r:id="rId4"/>
    <p:sldId id="304" r:id="rId5"/>
    <p:sldId id="305" r:id="rId6"/>
    <p:sldId id="307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85F286-88E0-48CF-A7B9-C089D3A308D4}" v="86" dt="2026-05-14T17:55:30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12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Pfeiffer" userId="a1c41a97-307a-4d67-bedb-02d28ce43592" providerId="ADAL" clId="{8BE8240E-11F8-4B68-B370-354D22E16BED}"/>
    <pc:docChg chg="undo custSel addSld delSld modSld delMainMaster">
      <pc:chgData name="Matthew Pfeiffer" userId="a1c41a97-307a-4d67-bedb-02d28ce43592" providerId="ADAL" clId="{8BE8240E-11F8-4B68-B370-354D22E16BED}" dt="2026-05-14T20:17:22.372" v="7330" actId="1076"/>
      <pc:docMkLst>
        <pc:docMk/>
      </pc:docMkLst>
      <pc:sldChg chg="modSp mod setBg">
        <pc:chgData name="Matthew Pfeiffer" userId="a1c41a97-307a-4d67-bedb-02d28ce43592" providerId="ADAL" clId="{8BE8240E-11F8-4B68-B370-354D22E16BED}" dt="2026-05-13T14:14:35.849" v="527" actId="113"/>
        <pc:sldMkLst>
          <pc:docMk/>
          <pc:sldMk cId="382874902" sldId="256"/>
        </pc:sldMkLst>
        <pc:spChg chg="mod">
          <ac:chgData name="Matthew Pfeiffer" userId="a1c41a97-307a-4d67-bedb-02d28ce43592" providerId="ADAL" clId="{8BE8240E-11F8-4B68-B370-354D22E16BED}" dt="2026-05-13T14:14:35.849" v="527" actId="113"/>
          <ac:spMkLst>
            <pc:docMk/>
            <pc:sldMk cId="382874902" sldId="256"/>
            <ac:spMk id="2" creationId="{CB1CA90F-9AF4-F002-9E33-0C21EDF6D0F3}"/>
          </ac:spMkLst>
        </pc:spChg>
        <pc:spChg chg="mod">
          <ac:chgData name="Matthew Pfeiffer" userId="a1c41a97-307a-4d67-bedb-02d28ce43592" providerId="ADAL" clId="{8BE8240E-11F8-4B68-B370-354D22E16BED}" dt="2026-05-12T13:49:43.416" v="13" actId="113"/>
          <ac:spMkLst>
            <pc:docMk/>
            <pc:sldMk cId="382874902" sldId="256"/>
            <ac:spMk id="3" creationId="{A6899E14-68A0-6FE2-D2D5-A2C83293837C}"/>
          </ac:spMkLst>
        </pc:spChg>
      </pc:sldChg>
      <pc:sldChg chg="modSp new mod setBg">
        <pc:chgData name="Matthew Pfeiffer" userId="a1c41a97-307a-4d67-bedb-02d28ce43592" providerId="ADAL" clId="{8BE8240E-11F8-4B68-B370-354D22E16BED}" dt="2026-05-14T03:38:47.045" v="5386" actId="6549"/>
        <pc:sldMkLst>
          <pc:docMk/>
          <pc:sldMk cId="584172907" sldId="257"/>
        </pc:sldMkLst>
        <pc:spChg chg="mod">
          <ac:chgData name="Matthew Pfeiffer" userId="a1c41a97-307a-4d67-bedb-02d28ce43592" providerId="ADAL" clId="{8BE8240E-11F8-4B68-B370-354D22E16BED}" dt="2026-05-12T13:53:06.392" v="31" actId="2711"/>
          <ac:spMkLst>
            <pc:docMk/>
            <pc:sldMk cId="584172907" sldId="257"/>
            <ac:spMk id="2" creationId="{1A069860-1833-DD42-E6E5-5EA05BA078DE}"/>
          </ac:spMkLst>
        </pc:spChg>
        <pc:spChg chg="mod">
          <ac:chgData name="Matthew Pfeiffer" userId="a1c41a97-307a-4d67-bedb-02d28ce43592" providerId="ADAL" clId="{8BE8240E-11F8-4B68-B370-354D22E16BED}" dt="2026-05-14T03:38:47.045" v="5386" actId="6549"/>
          <ac:spMkLst>
            <pc:docMk/>
            <pc:sldMk cId="584172907" sldId="257"/>
            <ac:spMk id="3" creationId="{375B8E69-FE9B-C84A-21AD-D8B1165025C2}"/>
          </ac:spMkLst>
        </pc:spChg>
      </pc:sldChg>
      <pc:sldChg chg="addSp modSp add del">
        <pc:chgData name="Matthew Pfeiffer" userId="a1c41a97-307a-4d67-bedb-02d28ce43592" providerId="ADAL" clId="{8BE8240E-11F8-4B68-B370-354D22E16BED}" dt="2026-05-13T14:12:39.070" v="441" actId="47"/>
        <pc:sldMkLst>
          <pc:docMk/>
          <pc:sldMk cId="4187518009" sldId="302"/>
        </pc:sldMkLst>
        <pc:spChg chg="mod">
          <ac:chgData name="Matthew Pfeiffer" userId="a1c41a97-307a-4d67-bedb-02d28ce43592" providerId="ADAL" clId="{8BE8240E-11F8-4B68-B370-354D22E16BED}" dt="2026-05-13T14:12:25.897" v="438" actId="164"/>
          <ac:spMkLst>
            <pc:docMk/>
            <pc:sldMk cId="4187518009" sldId="302"/>
            <ac:spMk id="5" creationId="{CA9D964F-BCCE-EA79-D311-CE4B078BDC97}"/>
          </ac:spMkLst>
        </pc:spChg>
        <pc:spChg chg="mod">
          <ac:chgData name="Matthew Pfeiffer" userId="a1c41a97-307a-4d67-bedb-02d28ce43592" providerId="ADAL" clId="{8BE8240E-11F8-4B68-B370-354D22E16BED}" dt="2026-05-13T14:12:25.897" v="438" actId="164"/>
          <ac:spMkLst>
            <pc:docMk/>
            <pc:sldMk cId="4187518009" sldId="302"/>
            <ac:spMk id="6" creationId="{D8D6B50A-62A1-7D9F-763F-F4A1410A2912}"/>
          </ac:spMkLst>
        </pc:spChg>
        <pc:spChg chg="mod">
          <ac:chgData name="Matthew Pfeiffer" userId="a1c41a97-307a-4d67-bedb-02d28ce43592" providerId="ADAL" clId="{8BE8240E-11F8-4B68-B370-354D22E16BED}" dt="2026-05-13T14:12:25.897" v="438" actId="164"/>
          <ac:spMkLst>
            <pc:docMk/>
            <pc:sldMk cId="4187518009" sldId="302"/>
            <ac:spMk id="7" creationId="{10334A85-791A-A24C-4A67-66D8E700ABD7}"/>
          </ac:spMkLst>
        </pc:spChg>
        <pc:spChg chg="mod">
          <ac:chgData name="Matthew Pfeiffer" userId="a1c41a97-307a-4d67-bedb-02d28ce43592" providerId="ADAL" clId="{8BE8240E-11F8-4B68-B370-354D22E16BED}" dt="2026-05-13T14:12:25.897" v="438" actId="164"/>
          <ac:spMkLst>
            <pc:docMk/>
            <pc:sldMk cId="4187518009" sldId="302"/>
            <ac:spMk id="8" creationId="{F185BE65-E3BD-FCAB-4F8A-F40E93B17EA4}"/>
          </ac:spMkLst>
        </pc:spChg>
        <pc:spChg chg="mod">
          <ac:chgData name="Matthew Pfeiffer" userId="a1c41a97-307a-4d67-bedb-02d28ce43592" providerId="ADAL" clId="{8BE8240E-11F8-4B68-B370-354D22E16BED}" dt="2026-05-13T14:12:25.897" v="438" actId="164"/>
          <ac:spMkLst>
            <pc:docMk/>
            <pc:sldMk cId="4187518009" sldId="302"/>
            <ac:spMk id="19" creationId="{CA779215-81A5-5DDE-042B-77E91E27542D}"/>
          </ac:spMkLst>
        </pc:spChg>
        <pc:grpChg chg="add mod">
          <ac:chgData name="Matthew Pfeiffer" userId="a1c41a97-307a-4d67-bedb-02d28ce43592" providerId="ADAL" clId="{8BE8240E-11F8-4B68-B370-354D22E16BED}" dt="2026-05-13T14:12:25.897" v="438" actId="164"/>
          <ac:grpSpMkLst>
            <pc:docMk/>
            <pc:sldMk cId="4187518009" sldId="302"/>
            <ac:grpSpMk id="4" creationId="{479BD8C8-5A5D-98CE-D5ED-3148548C4C39}"/>
          </ac:grpSpMkLst>
        </pc:grpChg>
        <pc:graphicFrameChg chg="mod">
          <ac:chgData name="Matthew Pfeiffer" userId="a1c41a97-307a-4d67-bedb-02d28ce43592" providerId="ADAL" clId="{8BE8240E-11F8-4B68-B370-354D22E16BED}" dt="2026-05-13T14:12:25.897" v="438" actId="164"/>
          <ac:graphicFrameMkLst>
            <pc:docMk/>
            <pc:sldMk cId="4187518009" sldId="302"/>
            <ac:graphicFrameMk id="3" creationId="{C2514A8B-76CF-71D1-427E-C65435FFBF9F}"/>
          </ac:graphicFrameMkLst>
        </pc:graphicFrameChg>
        <pc:cxnChg chg="mod">
          <ac:chgData name="Matthew Pfeiffer" userId="a1c41a97-307a-4d67-bedb-02d28ce43592" providerId="ADAL" clId="{8BE8240E-11F8-4B68-B370-354D22E16BED}" dt="2026-05-13T14:12:25.897" v="438" actId="164"/>
          <ac:cxnSpMkLst>
            <pc:docMk/>
            <pc:sldMk cId="4187518009" sldId="302"/>
            <ac:cxnSpMk id="10" creationId="{1ED29C21-A404-0FF4-F07F-B07A2828A5C4}"/>
          </ac:cxnSpMkLst>
        </pc:cxnChg>
        <pc:cxnChg chg="mod">
          <ac:chgData name="Matthew Pfeiffer" userId="a1c41a97-307a-4d67-bedb-02d28ce43592" providerId="ADAL" clId="{8BE8240E-11F8-4B68-B370-354D22E16BED}" dt="2026-05-13T14:12:25.897" v="438" actId="164"/>
          <ac:cxnSpMkLst>
            <pc:docMk/>
            <pc:sldMk cId="4187518009" sldId="302"/>
            <ac:cxnSpMk id="13" creationId="{8158EB67-8DCF-E664-47FF-1C20D80FE50C}"/>
          </ac:cxnSpMkLst>
        </pc:cxnChg>
        <pc:cxnChg chg="mod">
          <ac:chgData name="Matthew Pfeiffer" userId="a1c41a97-307a-4d67-bedb-02d28ce43592" providerId="ADAL" clId="{8BE8240E-11F8-4B68-B370-354D22E16BED}" dt="2026-05-13T14:12:25.897" v="438" actId="164"/>
          <ac:cxnSpMkLst>
            <pc:docMk/>
            <pc:sldMk cId="4187518009" sldId="302"/>
            <ac:cxnSpMk id="14" creationId="{3D49AE39-935B-7160-E413-FF7D5FAA4BA7}"/>
          </ac:cxnSpMkLst>
        </pc:cxnChg>
      </pc:sldChg>
      <pc:sldChg chg="new del">
        <pc:chgData name="Matthew Pfeiffer" userId="a1c41a97-307a-4d67-bedb-02d28ce43592" providerId="ADAL" clId="{8BE8240E-11F8-4B68-B370-354D22E16BED}" dt="2026-05-13T14:12:39.678" v="442" actId="47"/>
        <pc:sldMkLst>
          <pc:docMk/>
          <pc:sldMk cId="4258921267" sldId="303"/>
        </pc:sldMkLst>
      </pc:sldChg>
      <pc:sldChg chg="addSp delSp modSp new mod setBg modClrScheme chgLayout">
        <pc:chgData name="Matthew Pfeiffer" userId="a1c41a97-307a-4d67-bedb-02d28ce43592" providerId="ADAL" clId="{8BE8240E-11F8-4B68-B370-354D22E16BED}" dt="2026-05-14T17:51:44.242" v="7076" actId="14100"/>
        <pc:sldMkLst>
          <pc:docMk/>
          <pc:sldMk cId="1259934538" sldId="304"/>
        </pc:sldMkLst>
        <pc:spChg chg="del">
          <ac:chgData name="Matthew Pfeiffer" userId="a1c41a97-307a-4d67-bedb-02d28ce43592" providerId="ADAL" clId="{8BE8240E-11F8-4B68-B370-354D22E16BED}" dt="2026-05-13T14:12:44.141" v="443" actId="700"/>
          <ac:spMkLst>
            <pc:docMk/>
            <pc:sldMk cId="1259934538" sldId="304"/>
            <ac:spMk id="2" creationId="{CDA48CF9-31BB-B03A-E129-02E024AF6E96}"/>
          </ac:spMkLst>
        </pc:spChg>
        <pc:spChg chg="del">
          <ac:chgData name="Matthew Pfeiffer" userId="a1c41a97-307a-4d67-bedb-02d28ce43592" providerId="ADAL" clId="{8BE8240E-11F8-4B68-B370-354D22E16BED}" dt="2026-05-13T14:12:44.141" v="443" actId="700"/>
          <ac:spMkLst>
            <pc:docMk/>
            <pc:sldMk cId="1259934538" sldId="304"/>
            <ac:spMk id="3" creationId="{B4138548-6956-632C-A16C-222336DD5FEA}"/>
          </ac:spMkLst>
        </pc:spChg>
        <pc:spChg chg="mod">
          <ac:chgData name="Matthew Pfeiffer" userId="a1c41a97-307a-4d67-bedb-02d28ce43592" providerId="ADAL" clId="{8BE8240E-11F8-4B68-B370-354D22E16BED}" dt="2026-05-14T03:30:05.267" v="5048" actId="14100"/>
          <ac:spMkLst>
            <pc:docMk/>
            <pc:sldMk cId="1259934538" sldId="304"/>
            <ac:spMk id="6" creationId="{9B03A3A6-A5C2-C547-6C77-3874AEC5C40C}"/>
          </ac:spMkLst>
        </pc:spChg>
        <pc:spChg chg="mod">
          <ac:chgData name="Matthew Pfeiffer" userId="a1c41a97-307a-4d67-bedb-02d28ce43592" providerId="ADAL" clId="{8BE8240E-11F8-4B68-B370-354D22E16BED}" dt="2026-05-14T17:50:13.258" v="7074" actId="20577"/>
          <ac:spMkLst>
            <pc:docMk/>
            <pc:sldMk cId="1259934538" sldId="304"/>
            <ac:spMk id="7" creationId="{D862B0A2-D3D2-26AE-2E22-CE051E2F9B18}"/>
          </ac:spMkLst>
        </pc:spChg>
        <pc:spChg chg="mod">
          <ac:chgData name="Matthew Pfeiffer" userId="a1c41a97-307a-4d67-bedb-02d28ce43592" providerId="ADAL" clId="{8BE8240E-11F8-4B68-B370-354D22E16BED}" dt="2026-05-14T17:44:48.809" v="7043" actId="20577"/>
          <ac:spMkLst>
            <pc:docMk/>
            <pc:sldMk cId="1259934538" sldId="304"/>
            <ac:spMk id="8" creationId="{904AD04B-884E-4487-E836-33A94C0E6223}"/>
          </ac:spMkLst>
        </pc:spChg>
        <pc:spChg chg="mod">
          <ac:chgData name="Matthew Pfeiffer" userId="a1c41a97-307a-4d67-bedb-02d28ce43592" providerId="ADAL" clId="{8BE8240E-11F8-4B68-B370-354D22E16BED}" dt="2026-05-14T03:30:15.730" v="5051" actId="14100"/>
          <ac:spMkLst>
            <pc:docMk/>
            <pc:sldMk cId="1259934538" sldId="304"/>
            <ac:spMk id="9" creationId="{DE914944-6ECA-C432-EAD1-88E3DA5FB584}"/>
          </ac:spMkLst>
        </pc:spChg>
        <pc:spChg chg="del mod">
          <ac:chgData name="Matthew Pfeiffer" userId="a1c41a97-307a-4d67-bedb-02d28ce43592" providerId="ADAL" clId="{8BE8240E-11F8-4B68-B370-354D22E16BED}" dt="2026-05-13T19:26:28.983" v="2490" actId="478"/>
          <ac:spMkLst>
            <pc:docMk/>
            <pc:sldMk cId="1259934538" sldId="304"/>
            <ac:spMk id="14" creationId="{27F37AC8-E8A5-6B33-E656-482F35BD2447}"/>
          </ac:spMkLst>
        </pc:spChg>
        <pc:spChg chg="add mod ord">
          <ac:chgData name="Matthew Pfeiffer" userId="a1c41a97-307a-4d67-bedb-02d28ce43592" providerId="ADAL" clId="{8BE8240E-11F8-4B68-B370-354D22E16BED}" dt="2026-05-13T14:42:36.439" v="1123" actId="20577"/>
          <ac:spMkLst>
            <pc:docMk/>
            <pc:sldMk cId="1259934538" sldId="304"/>
            <ac:spMk id="15" creationId="{D809D4AF-F56D-5630-B6BF-7DB5837783E2}"/>
          </ac:spMkLst>
        </pc:spChg>
        <pc:spChg chg="add del mod">
          <ac:chgData name="Matthew Pfeiffer" userId="a1c41a97-307a-4d67-bedb-02d28ce43592" providerId="ADAL" clId="{8BE8240E-11F8-4B68-B370-354D22E16BED}" dt="2026-05-13T19:26:09.923" v="2489" actId="478"/>
          <ac:spMkLst>
            <pc:docMk/>
            <pc:sldMk cId="1259934538" sldId="304"/>
            <ac:spMk id="16" creationId="{9A5D09C4-6585-1BA5-C669-4D049DC1CE75}"/>
          </ac:spMkLst>
        </pc:spChg>
        <pc:spChg chg="add mod">
          <ac:chgData name="Matthew Pfeiffer" userId="a1c41a97-307a-4d67-bedb-02d28ce43592" providerId="ADAL" clId="{8BE8240E-11F8-4B68-B370-354D22E16BED}" dt="2026-05-13T19:25:39.606" v="2486" actId="20577"/>
          <ac:spMkLst>
            <pc:docMk/>
            <pc:sldMk cId="1259934538" sldId="304"/>
            <ac:spMk id="19" creationId="{7F5C81A0-C394-42FA-2DC8-0B357D781E2F}"/>
          </ac:spMkLst>
        </pc:spChg>
        <pc:spChg chg="add mod">
          <ac:chgData name="Matthew Pfeiffer" userId="a1c41a97-307a-4d67-bedb-02d28ce43592" providerId="ADAL" clId="{8BE8240E-11F8-4B68-B370-354D22E16BED}" dt="2026-05-14T17:15:24.175" v="5784" actId="6549"/>
          <ac:spMkLst>
            <pc:docMk/>
            <pc:sldMk cId="1259934538" sldId="304"/>
            <ac:spMk id="26" creationId="{BADBAA45-B2C9-1A54-9FF4-C68374096CFC}"/>
          </ac:spMkLst>
        </pc:spChg>
        <pc:grpChg chg="add mod">
          <ac:chgData name="Matthew Pfeiffer" userId="a1c41a97-307a-4d67-bedb-02d28ce43592" providerId="ADAL" clId="{8BE8240E-11F8-4B68-B370-354D22E16BED}" dt="2026-05-14T03:29:50.795" v="5046" actId="1076"/>
          <ac:grpSpMkLst>
            <pc:docMk/>
            <pc:sldMk cId="1259934538" sldId="304"/>
            <ac:grpSpMk id="4" creationId="{81046C68-08DE-72D8-344F-EBF11C277C22}"/>
          </ac:grpSpMkLst>
        </pc:grpChg>
        <pc:graphicFrameChg chg="mod modGraphic">
          <ac:chgData name="Matthew Pfeiffer" userId="a1c41a97-307a-4d67-bedb-02d28ce43592" providerId="ADAL" clId="{8BE8240E-11F8-4B68-B370-354D22E16BED}" dt="2026-05-14T03:32:56.196" v="5278" actId="20577"/>
          <ac:graphicFrameMkLst>
            <pc:docMk/>
            <pc:sldMk cId="1259934538" sldId="304"/>
            <ac:graphicFrameMk id="5" creationId="{6B885EA8-057F-C1EF-DA10-8A0D99AB0E7C}"/>
          </ac:graphicFrameMkLst>
        </pc:graphicFrameChg>
        <pc:cxnChg chg="mod">
          <ac:chgData name="Matthew Pfeiffer" userId="a1c41a97-307a-4d67-bedb-02d28ce43592" providerId="ADAL" clId="{8BE8240E-11F8-4B68-B370-354D22E16BED}" dt="2026-05-14T17:51:44.242" v="7076" actId="14100"/>
          <ac:cxnSpMkLst>
            <pc:docMk/>
            <pc:sldMk cId="1259934538" sldId="304"/>
            <ac:cxnSpMk id="10" creationId="{76C4C595-CC4F-A7B2-645E-49A279F2EA48}"/>
          </ac:cxnSpMkLst>
        </pc:cxnChg>
        <pc:cxnChg chg="mod">
          <ac:chgData name="Matthew Pfeiffer" userId="a1c41a97-307a-4d67-bedb-02d28ce43592" providerId="ADAL" clId="{8BE8240E-11F8-4B68-B370-354D22E16BED}" dt="2026-05-14T03:30:58.987" v="5055" actId="14100"/>
          <ac:cxnSpMkLst>
            <pc:docMk/>
            <pc:sldMk cId="1259934538" sldId="304"/>
            <ac:cxnSpMk id="11" creationId="{1E9FC811-4B52-509C-F2E6-8AAD01FE65A0}"/>
          </ac:cxnSpMkLst>
        </pc:cxnChg>
        <pc:cxnChg chg="mod">
          <ac:chgData name="Matthew Pfeiffer" userId="a1c41a97-307a-4d67-bedb-02d28ce43592" providerId="ADAL" clId="{8BE8240E-11F8-4B68-B370-354D22E16BED}" dt="2026-05-13T14:12:45.740" v="444"/>
          <ac:cxnSpMkLst>
            <pc:docMk/>
            <pc:sldMk cId="1259934538" sldId="304"/>
            <ac:cxnSpMk id="13" creationId="{685D0205-E540-9410-6B0B-01DADFDAFA3C}"/>
          </ac:cxnSpMkLst>
        </pc:cxnChg>
        <pc:cxnChg chg="add del mod">
          <ac:chgData name="Matthew Pfeiffer" userId="a1c41a97-307a-4d67-bedb-02d28ce43592" providerId="ADAL" clId="{8BE8240E-11F8-4B68-B370-354D22E16BED}" dt="2026-05-13T19:26:06.459" v="2488" actId="478"/>
          <ac:cxnSpMkLst>
            <pc:docMk/>
            <pc:sldMk cId="1259934538" sldId="304"/>
            <ac:cxnSpMk id="18" creationId="{779B8E23-E7D3-E866-3F33-4CDD2921FF24}"/>
          </ac:cxnSpMkLst>
        </pc:cxnChg>
        <pc:cxnChg chg="add mod">
          <ac:chgData name="Matthew Pfeiffer" userId="a1c41a97-307a-4d67-bedb-02d28ce43592" providerId="ADAL" clId="{8BE8240E-11F8-4B68-B370-354D22E16BED}" dt="2026-05-14T03:31:20.929" v="5060" actId="14100"/>
          <ac:cxnSpMkLst>
            <pc:docMk/>
            <pc:sldMk cId="1259934538" sldId="304"/>
            <ac:cxnSpMk id="22" creationId="{0C487964-9692-C211-8057-B191E196F153}"/>
          </ac:cxnSpMkLst>
        </pc:cxnChg>
      </pc:sldChg>
      <pc:sldChg chg="addSp delSp modSp new mod setBg">
        <pc:chgData name="Matthew Pfeiffer" userId="a1c41a97-307a-4d67-bedb-02d28ce43592" providerId="ADAL" clId="{8BE8240E-11F8-4B68-B370-354D22E16BED}" dt="2026-05-14T17:39:42.454" v="7022" actId="1076"/>
        <pc:sldMkLst>
          <pc:docMk/>
          <pc:sldMk cId="3096964112" sldId="305"/>
        </pc:sldMkLst>
        <pc:spChg chg="mod ord">
          <ac:chgData name="Matthew Pfeiffer" userId="a1c41a97-307a-4d67-bedb-02d28ce43592" providerId="ADAL" clId="{8BE8240E-11F8-4B68-B370-354D22E16BED}" dt="2026-05-13T15:33:44.198" v="2176" actId="1076"/>
          <ac:spMkLst>
            <pc:docMk/>
            <pc:sldMk cId="3096964112" sldId="305"/>
            <ac:spMk id="2" creationId="{3BA83CB2-8426-D7AE-3C10-EF64BB14ED14}"/>
          </ac:spMkLst>
        </pc:spChg>
        <pc:spChg chg="add mod">
          <ac:chgData name="Matthew Pfeiffer" userId="a1c41a97-307a-4d67-bedb-02d28ce43592" providerId="ADAL" clId="{8BE8240E-11F8-4B68-B370-354D22E16BED}" dt="2026-05-13T15:35:33.287" v="2187" actId="2085"/>
          <ac:spMkLst>
            <pc:docMk/>
            <pc:sldMk cId="3096964112" sldId="305"/>
            <ac:spMk id="5" creationId="{07EC179D-F517-30E3-A7C5-2A6409C34995}"/>
          </ac:spMkLst>
        </pc:spChg>
        <pc:spChg chg="add del">
          <ac:chgData name="Matthew Pfeiffer" userId="a1c41a97-307a-4d67-bedb-02d28ce43592" providerId="ADAL" clId="{8BE8240E-11F8-4B68-B370-354D22E16BED}" dt="2026-05-13T15:37:09.450" v="2193" actId="478"/>
          <ac:spMkLst>
            <pc:docMk/>
            <pc:sldMk cId="3096964112" sldId="305"/>
            <ac:spMk id="6" creationId="{56C8BBE3-E1A7-B272-3FE8-9528B924DA34}"/>
          </ac:spMkLst>
        </pc:spChg>
        <pc:spChg chg="add mod">
          <ac:chgData name="Matthew Pfeiffer" userId="a1c41a97-307a-4d67-bedb-02d28ce43592" providerId="ADAL" clId="{8BE8240E-11F8-4B68-B370-354D22E16BED}" dt="2026-05-13T15:38:09.656" v="2198" actId="2085"/>
          <ac:spMkLst>
            <pc:docMk/>
            <pc:sldMk cId="3096964112" sldId="305"/>
            <ac:spMk id="7" creationId="{7ACAC800-B81D-99A7-DABA-3D6B26DDC0E3}"/>
          </ac:spMkLst>
        </pc:spChg>
        <pc:spChg chg="add mod">
          <ac:chgData name="Matthew Pfeiffer" userId="a1c41a97-307a-4d67-bedb-02d28ce43592" providerId="ADAL" clId="{8BE8240E-11F8-4B68-B370-354D22E16BED}" dt="2026-05-13T15:40:49.175" v="2203" actId="207"/>
          <ac:spMkLst>
            <pc:docMk/>
            <pc:sldMk cId="3096964112" sldId="305"/>
            <ac:spMk id="8" creationId="{E978D7AE-1250-AE74-A975-0D49FF5F88B3}"/>
          </ac:spMkLst>
        </pc:spChg>
        <pc:spChg chg="add mod">
          <ac:chgData name="Matthew Pfeiffer" userId="a1c41a97-307a-4d67-bedb-02d28ce43592" providerId="ADAL" clId="{8BE8240E-11F8-4B68-B370-354D22E16BED}" dt="2026-05-14T17:39:32.863" v="7020" actId="1076"/>
          <ac:spMkLst>
            <pc:docMk/>
            <pc:sldMk cId="3096964112" sldId="305"/>
            <ac:spMk id="9" creationId="{1AD8DE87-8563-29D5-8282-A03EDABFBC0F}"/>
          </ac:spMkLst>
        </pc:spChg>
        <pc:spChg chg="add mod">
          <ac:chgData name="Matthew Pfeiffer" userId="a1c41a97-307a-4d67-bedb-02d28ce43592" providerId="ADAL" clId="{8BE8240E-11F8-4B68-B370-354D22E16BED}" dt="2026-05-14T17:39:42.454" v="7022" actId="1076"/>
          <ac:spMkLst>
            <pc:docMk/>
            <pc:sldMk cId="3096964112" sldId="305"/>
            <ac:spMk id="10" creationId="{1A5526AB-6803-CC42-79D0-87CAC0A78896}"/>
          </ac:spMkLst>
        </pc:spChg>
        <pc:spChg chg="add mod">
          <ac:chgData name="Matthew Pfeiffer" userId="a1c41a97-307a-4d67-bedb-02d28ce43592" providerId="ADAL" clId="{8BE8240E-11F8-4B68-B370-354D22E16BED}" dt="2026-05-14T17:39:23.165" v="7018" actId="1076"/>
          <ac:spMkLst>
            <pc:docMk/>
            <pc:sldMk cId="3096964112" sldId="305"/>
            <ac:spMk id="11" creationId="{F4FA1855-AABC-A9ED-F9E1-B1DFF7618806}"/>
          </ac:spMkLst>
        </pc:spChg>
        <pc:spChg chg="add mod">
          <ac:chgData name="Matthew Pfeiffer" userId="a1c41a97-307a-4d67-bedb-02d28ce43592" providerId="ADAL" clId="{8BE8240E-11F8-4B68-B370-354D22E16BED}" dt="2026-05-14T17:39:01.074" v="7013" actId="1076"/>
          <ac:spMkLst>
            <pc:docMk/>
            <pc:sldMk cId="3096964112" sldId="305"/>
            <ac:spMk id="12" creationId="{7263731D-2DE5-37B7-2A09-353A3E0B3A6B}"/>
          </ac:spMkLst>
        </pc:spChg>
        <pc:spChg chg="add mod">
          <ac:chgData name="Matthew Pfeiffer" userId="a1c41a97-307a-4d67-bedb-02d28ce43592" providerId="ADAL" clId="{8BE8240E-11F8-4B68-B370-354D22E16BED}" dt="2026-05-14T17:39:37.696" v="7021" actId="1076"/>
          <ac:spMkLst>
            <pc:docMk/>
            <pc:sldMk cId="3096964112" sldId="305"/>
            <ac:spMk id="13" creationId="{050478B0-4E83-BCB4-E823-93D88FA42C3A}"/>
          </ac:spMkLst>
        </pc:spChg>
        <pc:spChg chg="add mod">
          <ac:chgData name="Matthew Pfeiffer" userId="a1c41a97-307a-4d67-bedb-02d28ce43592" providerId="ADAL" clId="{8BE8240E-11F8-4B68-B370-354D22E16BED}" dt="2026-05-14T17:39:05.421" v="7014" actId="1076"/>
          <ac:spMkLst>
            <pc:docMk/>
            <pc:sldMk cId="3096964112" sldId="305"/>
            <ac:spMk id="56" creationId="{5FC99EE0-C9CB-CB1E-EC20-67FEB09FF614}"/>
          </ac:spMkLst>
        </pc:spChg>
        <pc:picChg chg="add del mod">
          <ac:chgData name="Matthew Pfeiffer" userId="a1c41a97-307a-4d67-bedb-02d28ce43592" providerId="ADAL" clId="{8BE8240E-11F8-4B68-B370-354D22E16BED}" dt="2026-05-14T17:38:56.314" v="7012" actId="1076"/>
          <ac:picMkLst>
            <pc:docMk/>
            <pc:sldMk cId="3096964112" sldId="305"/>
            <ac:picMk id="4" creationId="{8D251DDE-5931-C787-8768-D1962C8B9224}"/>
          </ac:picMkLst>
        </pc:picChg>
        <pc:cxnChg chg="add del mod">
          <ac:chgData name="Matthew Pfeiffer" userId="a1c41a97-307a-4d67-bedb-02d28ce43592" providerId="ADAL" clId="{8BE8240E-11F8-4B68-B370-354D22E16BED}" dt="2026-05-14T17:38:28.185" v="7003" actId="478"/>
          <ac:cxnSpMkLst>
            <pc:docMk/>
            <pc:sldMk cId="3096964112" sldId="305"/>
            <ac:cxnSpMk id="15" creationId="{E0CE0356-C947-024E-3223-1FB3BA61C5EF}"/>
          </ac:cxnSpMkLst>
        </pc:cxnChg>
        <pc:cxnChg chg="add del mod">
          <ac:chgData name="Matthew Pfeiffer" userId="a1c41a97-307a-4d67-bedb-02d28ce43592" providerId="ADAL" clId="{8BE8240E-11F8-4B68-B370-354D22E16BED}" dt="2026-05-14T17:38:31.641" v="7004" actId="478"/>
          <ac:cxnSpMkLst>
            <pc:docMk/>
            <pc:sldMk cId="3096964112" sldId="305"/>
            <ac:cxnSpMk id="17" creationId="{E1A1F452-0C3A-2B94-2FA2-41C8A29B5561}"/>
          </ac:cxnSpMkLst>
        </pc:cxnChg>
        <pc:cxnChg chg="add del mod">
          <ac:chgData name="Matthew Pfeiffer" userId="a1c41a97-307a-4d67-bedb-02d28ce43592" providerId="ADAL" clId="{8BE8240E-11F8-4B68-B370-354D22E16BED}" dt="2026-05-14T17:38:25.361" v="7002" actId="478"/>
          <ac:cxnSpMkLst>
            <pc:docMk/>
            <pc:sldMk cId="3096964112" sldId="305"/>
            <ac:cxnSpMk id="22" creationId="{AAE710BD-BC3A-30DA-DE91-723751795E1D}"/>
          </ac:cxnSpMkLst>
        </pc:cxnChg>
        <pc:cxnChg chg="add del mod">
          <ac:chgData name="Matthew Pfeiffer" userId="a1c41a97-307a-4d67-bedb-02d28ce43592" providerId="ADAL" clId="{8BE8240E-11F8-4B68-B370-354D22E16BED}" dt="2026-05-14T17:39:25.306" v="7019" actId="478"/>
          <ac:cxnSpMkLst>
            <pc:docMk/>
            <pc:sldMk cId="3096964112" sldId="305"/>
            <ac:cxnSpMk id="25" creationId="{427DBD33-A9EE-0046-0DA9-CF1545B7ED2C}"/>
          </ac:cxnSpMkLst>
        </pc:cxnChg>
        <pc:cxnChg chg="add del mod">
          <ac:chgData name="Matthew Pfeiffer" userId="a1c41a97-307a-4d67-bedb-02d28ce43592" providerId="ADAL" clId="{8BE8240E-11F8-4B68-B370-354D22E16BED}" dt="2026-05-14T17:38:43.083" v="7007" actId="478"/>
          <ac:cxnSpMkLst>
            <pc:docMk/>
            <pc:sldMk cId="3096964112" sldId="305"/>
            <ac:cxnSpMk id="28" creationId="{AB6407CC-F4A1-C5A4-E974-287FFD1B41DD}"/>
          </ac:cxnSpMkLst>
        </pc:cxnChg>
        <pc:cxnChg chg="add del mod">
          <ac:chgData name="Matthew Pfeiffer" userId="a1c41a97-307a-4d67-bedb-02d28ce43592" providerId="ADAL" clId="{8BE8240E-11F8-4B68-B370-354D22E16BED}" dt="2026-05-14T17:38:22.845" v="7001" actId="478"/>
          <ac:cxnSpMkLst>
            <pc:docMk/>
            <pc:sldMk cId="3096964112" sldId="305"/>
            <ac:cxnSpMk id="31" creationId="{31B26219-04B0-DAA0-5523-9FE669F5D81B}"/>
          </ac:cxnSpMkLst>
        </pc:cxnChg>
        <pc:cxnChg chg="add del mod">
          <ac:chgData name="Matthew Pfeiffer" userId="a1c41a97-307a-4d67-bedb-02d28ce43592" providerId="ADAL" clId="{8BE8240E-11F8-4B68-B370-354D22E16BED}" dt="2026-05-14T17:38:40.735" v="7006" actId="478"/>
          <ac:cxnSpMkLst>
            <pc:docMk/>
            <pc:sldMk cId="3096964112" sldId="305"/>
            <ac:cxnSpMk id="34" creationId="{F431B0E7-9059-3EF0-8FED-B5452EFCB0C3}"/>
          </ac:cxnSpMkLst>
        </pc:cxnChg>
        <pc:cxnChg chg="add del mod">
          <ac:chgData name="Matthew Pfeiffer" userId="a1c41a97-307a-4d67-bedb-02d28ce43592" providerId="ADAL" clId="{8BE8240E-11F8-4B68-B370-354D22E16BED}" dt="2026-05-14T17:38:48.844" v="7009" actId="478"/>
          <ac:cxnSpMkLst>
            <pc:docMk/>
            <pc:sldMk cId="3096964112" sldId="305"/>
            <ac:cxnSpMk id="37" creationId="{96521CBE-DDFE-6791-0EFC-795CA2B7E400}"/>
          </ac:cxnSpMkLst>
        </pc:cxnChg>
        <pc:cxnChg chg="add del mod">
          <ac:chgData name="Matthew Pfeiffer" userId="a1c41a97-307a-4d67-bedb-02d28ce43592" providerId="ADAL" clId="{8BE8240E-11F8-4B68-B370-354D22E16BED}" dt="2026-05-14T17:38:45.787" v="7008" actId="478"/>
          <ac:cxnSpMkLst>
            <pc:docMk/>
            <pc:sldMk cId="3096964112" sldId="305"/>
            <ac:cxnSpMk id="40" creationId="{097B469E-EEFA-9ED4-74AA-3B2076DDF0EF}"/>
          </ac:cxnSpMkLst>
        </pc:cxnChg>
        <pc:cxnChg chg="add del mod">
          <ac:chgData name="Matthew Pfeiffer" userId="a1c41a97-307a-4d67-bedb-02d28ce43592" providerId="ADAL" clId="{8BE8240E-11F8-4B68-B370-354D22E16BED}" dt="2026-05-14T17:38:51.343" v="7010" actId="478"/>
          <ac:cxnSpMkLst>
            <pc:docMk/>
            <pc:sldMk cId="3096964112" sldId="305"/>
            <ac:cxnSpMk id="42" creationId="{922CF3FE-9155-9FCA-ABBF-8770CB5C6438}"/>
          </ac:cxnSpMkLst>
        </pc:cxnChg>
        <pc:cxnChg chg="add del mod">
          <ac:chgData name="Matthew Pfeiffer" userId="a1c41a97-307a-4d67-bedb-02d28ce43592" providerId="ADAL" clId="{8BE8240E-11F8-4B68-B370-354D22E16BED}" dt="2026-05-14T17:39:11.892" v="7016" actId="478"/>
          <ac:cxnSpMkLst>
            <pc:docMk/>
            <pc:sldMk cId="3096964112" sldId="305"/>
            <ac:cxnSpMk id="45" creationId="{4B00BE38-ECCC-EB59-835E-664F1A2D06EA}"/>
          </ac:cxnSpMkLst>
        </pc:cxnChg>
        <pc:cxnChg chg="add del mod">
          <ac:chgData name="Matthew Pfeiffer" userId="a1c41a97-307a-4d67-bedb-02d28ce43592" providerId="ADAL" clId="{8BE8240E-11F8-4B68-B370-354D22E16BED}" dt="2026-05-14T17:39:14.261" v="7017" actId="478"/>
          <ac:cxnSpMkLst>
            <pc:docMk/>
            <pc:sldMk cId="3096964112" sldId="305"/>
            <ac:cxnSpMk id="48" creationId="{11997211-28CF-31F0-36E1-955A49135B37}"/>
          </ac:cxnSpMkLst>
        </pc:cxnChg>
        <pc:cxnChg chg="add del mod">
          <ac:chgData name="Matthew Pfeiffer" userId="a1c41a97-307a-4d67-bedb-02d28ce43592" providerId="ADAL" clId="{8BE8240E-11F8-4B68-B370-354D22E16BED}" dt="2026-05-14T17:39:08.907" v="7015" actId="478"/>
          <ac:cxnSpMkLst>
            <pc:docMk/>
            <pc:sldMk cId="3096964112" sldId="305"/>
            <ac:cxnSpMk id="51" creationId="{0033A032-9B70-2655-AAF2-FA4F70C6198B}"/>
          </ac:cxnSpMkLst>
        </pc:cxnChg>
      </pc:sldChg>
      <pc:sldChg chg="addSp delSp modSp new mod setBg">
        <pc:chgData name="Matthew Pfeiffer" userId="a1c41a97-307a-4d67-bedb-02d28ce43592" providerId="ADAL" clId="{8BE8240E-11F8-4B68-B370-354D22E16BED}" dt="2026-05-13T14:56:18.386" v="2133" actId="20577"/>
        <pc:sldMkLst>
          <pc:docMk/>
          <pc:sldMk cId="334057558" sldId="306"/>
        </pc:sldMkLst>
        <pc:spChg chg="mod">
          <ac:chgData name="Matthew Pfeiffer" userId="a1c41a97-307a-4d67-bedb-02d28ce43592" providerId="ADAL" clId="{8BE8240E-11F8-4B68-B370-354D22E16BED}" dt="2026-05-13T14:51:46.936" v="1933" actId="1076"/>
          <ac:spMkLst>
            <pc:docMk/>
            <pc:sldMk cId="334057558" sldId="306"/>
            <ac:spMk id="2" creationId="{C7486A52-566C-F7C8-0D44-939FD8603102}"/>
          </ac:spMkLst>
        </pc:spChg>
        <pc:spChg chg="mod">
          <ac:chgData name="Matthew Pfeiffer" userId="a1c41a97-307a-4d67-bedb-02d28ce43592" providerId="ADAL" clId="{8BE8240E-11F8-4B68-B370-354D22E16BED}" dt="2026-05-13T14:56:18.386" v="2133" actId="20577"/>
          <ac:spMkLst>
            <pc:docMk/>
            <pc:sldMk cId="334057558" sldId="306"/>
            <ac:spMk id="3" creationId="{A0A20F06-87DE-250C-B9B6-61AE2D4A9C70}"/>
          </ac:spMkLst>
        </pc:spChg>
        <pc:spChg chg="add">
          <ac:chgData name="Matthew Pfeiffer" userId="a1c41a97-307a-4d67-bedb-02d28ce43592" providerId="ADAL" clId="{8BE8240E-11F8-4B68-B370-354D22E16BED}" dt="2026-05-13T14:43:16.357" v="1124"/>
          <ac:spMkLst>
            <pc:docMk/>
            <pc:sldMk cId="334057558" sldId="306"/>
            <ac:spMk id="4" creationId="{18217794-C520-4D96-6F7A-32B9865578F5}"/>
          </ac:spMkLst>
        </pc:spChg>
        <pc:spChg chg="add del">
          <ac:chgData name="Matthew Pfeiffer" userId="a1c41a97-307a-4d67-bedb-02d28ce43592" providerId="ADAL" clId="{8BE8240E-11F8-4B68-B370-354D22E16BED}" dt="2026-05-13T14:43:27.535" v="1126" actId="478"/>
          <ac:spMkLst>
            <pc:docMk/>
            <pc:sldMk cId="334057558" sldId="306"/>
            <ac:spMk id="5" creationId="{25498C4A-4E64-7AD4-6A35-EC7F9764B621}"/>
          </ac:spMkLst>
        </pc:spChg>
        <pc:spChg chg="add mod">
          <ac:chgData name="Matthew Pfeiffer" userId="a1c41a97-307a-4d67-bedb-02d28ce43592" providerId="ADAL" clId="{8BE8240E-11F8-4B68-B370-354D22E16BED}" dt="2026-05-13T14:46:15.108" v="1252" actId="1076"/>
          <ac:spMkLst>
            <pc:docMk/>
            <pc:sldMk cId="334057558" sldId="306"/>
            <ac:spMk id="6" creationId="{1CAE8523-08AC-A6AB-0E03-D50EE23513F3}"/>
          </ac:spMkLst>
        </pc:spChg>
        <pc:picChg chg="add mod">
          <ac:chgData name="Matthew Pfeiffer" userId="a1c41a97-307a-4d67-bedb-02d28ce43592" providerId="ADAL" clId="{8BE8240E-11F8-4B68-B370-354D22E16BED}" dt="2026-05-13T14:45:07.852" v="1194" actId="14100"/>
          <ac:picMkLst>
            <pc:docMk/>
            <pc:sldMk cId="334057558" sldId="306"/>
            <ac:picMk id="1030" creationId="{5457B614-5416-5712-025E-F48ECC9472CF}"/>
          </ac:picMkLst>
        </pc:picChg>
        <pc:picChg chg="add mod">
          <ac:chgData name="Matthew Pfeiffer" userId="a1c41a97-307a-4d67-bedb-02d28ce43592" providerId="ADAL" clId="{8BE8240E-11F8-4B68-B370-354D22E16BED}" dt="2026-05-13T14:45:35.360" v="1203" actId="207"/>
          <ac:picMkLst>
            <pc:docMk/>
            <pc:sldMk cId="334057558" sldId="306"/>
            <ac:picMk id="1032" creationId="{BF082EE1-3B3D-4AD3-85FA-A3DF4DEA5DE5}"/>
          </ac:picMkLst>
        </pc:picChg>
      </pc:sldChg>
      <pc:sldChg chg="addSp delSp modSp new mod setBg modClrScheme chgLayout">
        <pc:chgData name="Matthew Pfeiffer" userId="a1c41a97-307a-4d67-bedb-02d28ce43592" providerId="ADAL" clId="{8BE8240E-11F8-4B68-B370-354D22E16BED}" dt="2026-05-14T03:17:46.912" v="4241" actId="1076"/>
        <pc:sldMkLst>
          <pc:docMk/>
          <pc:sldMk cId="496348141" sldId="307"/>
        </pc:sldMkLst>
        <pc:spChg chg="del mod ord">
          <ac:chgData name="Matthew Pfeiffer" userId="a1c41a97-307a-4d67-bedb-02d28ce43592" providerId="ADAL" clId="{8BE8240E-11F8-4B68-B370-354D22E16BED}" dt="2026-05-13T15:48:51.896" v="2303" actId="700"/>
          <ac:spMkLst>
            <pc:docMk/>
            <pc:sldMk cId="496348141" sldId="307"/>
            <ac:spMk id="2" creationId="{364EB65D-2124-6643-ABB1-E71469B5C83D}"/>
          </ac:spMkLst>
        </pc:spChg>
        <pc:spChg chg="add mod ord">
          <ac:chgData name="Matthew Pfeiffer" userId="a1c41a97-307a-4d67-bedb-02d28ce43592" providerId="ADAL" clId="{8BE8240E-11F8-4B68-B370-354D22E16BED}" dt="2026-05-13T15:49:04.135" v="2329" actId="2711"/>
          <ac:spMkLst>
            <pc:docMk/>
            <pc:sldMk cId="496348141" sldId="307"/>
            <ac:spMk id="3" creationId="{CE9969E3-A984-2B6D-1569-8CB85A422E41}"/>
          </ac:spMkLst>
        </pc:spChg>
        <pc:spChg chg="add mod ord">
          <ac:chgData name="Matthew Pfeiffer" userId="a1c41a97-307a-4d67-bedb-02d28ce43592" providerId="ADAL" clId="{8BE8240E-11F8-4B68-B370-354D22E16BED}" dt="2026-05-14T02:15:27.535" v="4023" actId="403"/>
          <ac:spMkLst>
            <pc:docMk/>
            <pc:sldMk cId="496348141" sldId="307"/>
            <ac:spMk id="4" creationId="{08E3C388-688D-4322-9145-7B1B4827AF3E}"/>
          </ac:spMkLst>
        </pc:spChg>
        <pc:spChg chg="add mod ord">
          <ac:chgData name="Matthew Pfeiffer" userId="a1c41a97-307a-4d67-bedb-02d28ce43592" providerId="ADAL" clId="{8BE8240E-11F8-4B68-B370-354D22E16BED}" dt="2026-05-13T20:35:53.178" v="4000" actId="27636"/>
          <ac:spMkLst>
            <pc:docMk/>
            <pc:sldMk cId="496348141" sldId="307"/>
            <ac:spMk id="5" creationId="{B3045602-9B61-9387-8E81-F2F4CF485C24}"/>
          </ac:spMkLst>
        </pc:spChg>
        <pc:spChg chg="add mod ord">
          <ac:chgData name="Matthew Pfeiffer" userId="a1c41a97-307a-4d67-bedb-02d28ce43592" providerId="ADAL" clId="{8BE8240E-11F8-4B68-B370-354D22E16BED}" dt="2026-05-14T02:15:30.848" v="4025" actId="403"/>
          <ac:spMkLst>
            <pc:docMk/>
            <pc:sldMk cId="496348141" sldId="307"/>
            <ac:spMk id="6" creationId="{08C916DC-9880-6034-DC78-8A096AD88D16}"/>
          </ac:spMkLst>
        </pc:spChg>
        <pc:spChg chg="add mod ord">
          <ac:chgData name="Matthew Pfeiffer" userId="a1c41a97-307a-4d67-bedb-02d28ce43592" providerId="ADAL" clId="{8BE8240E-11F8-4B68-B370-354D22E16BED}" dt="2026-05-13T20:35:53.178" v="4001" actId="27636"/>
          <ac:spMkLst>
            <pc:docMk/>
            <pc:sldMk cId="496348141" sldId="307"/>
            <ac:spMk id="7" creationId="{084EB85A-A8A3-D5D8-46AE-2D885206F6C2}"/>
          </ac:spMkLst>
        </pc:spChg>
        <pc:spChg chg="add mod">
          <ac:chgData name="Matthew Pfeiffer" userId="a1c41a97-307a-4d67-bedb-02d28ce43592" providerId="ADAL" clId="{8BE8240E-11F8-4B68-B370-354D22E16BED}" dt="2026-05-14T03:17:46.912" v="4241" actId="1076"/>
          <ac:spMkLst>
            <pc:docMk/>
            <pc:sldMk cId="496348141" sldId="307"/>
            <ac:spMk id="8" creationId="{9D510317-2F40-C0EF-37D0-AD6AB2993FA6}"/>
          </ac:spMkLst>
        </pc:spChg>
      </pc:sldChg>
      <pc:sldChg chg="new del">
        <pc:chgData name="Matthew Pfeiffer" userId="a1c41a97-307a-4d67-bedb-02d28ce43592" providerId="ADAL" clId="{8BE8240E-11F8-4B68-B370-354D22E16BED}" dt="2026-05-13T15:49:35.279" v="2340" actId="47"/>
        <pc:sldMkLst>
          <pc:docMk/>
          <pc:sldMk cId="1054462114" sldId="308"/>
        </pc:sldMkLst>
      </pc:sldChg>
      <pc:sldChg chg="addSp modSp add mod">
        <pc:chgData name="Matthew Pfeiffer" userId="a1c41a97-307a-4d67-bedb-02d28ce43592" providerId="ADAL" clId="{8BE8240E-11F8-4B68-B370-354D22E16BED}" dt="2026-05-14T20:17:22.372" v="7330" actId="1076"/>
        <pc:sldMkLst>
          <pc:docMk/>
          <pc:sldMk cId="4084118738" sldId="309"/>
        </pc:sldMkLst>
        <pc:spChg chg="add mod">
          <ac:chgData name="Matthew Pfeiffer" userId="a1c41a97-307a-4d67-bedb-02d28ce43592" providerId="ADAL" clId="{8BE8240E-11F8-4B68-B370-354D22E16BED}" dt="2026-05-14T20:17:22.372" v="7330" actId="1076"/>
          <ac:spMkLst>
            <pc:docMk/>
            <pc:sldMk cId="4084118738" sldId="309"/>
            <ac:spMk id="2" creationId="{6D33BF61-7A01-0CCA-2916-3DA2086B2508}"/>
          </ac:spMkLst>
        </pc:spChg>
        <pc:spChg chg="mod">
          <ac:chgData name="Matthew Pfeiffer" userId="a1c41a97-307a-4d67-bedb-02d28ce43592" providerId="ADAL" clId="{8BE8240E-11F8-4B68-B370-354D22E16BED}" dt="2026-05-14T02:15:36.481" v="4027" actId="403"/>
          <ac:spMkLst>
            <pc:docMk/>
            <pc:sldMk cId="4084118738" sldId="309"/>
            <ac:spMk id="4" creationId="{FDFCF14C-03BF-5F6D-6334-F4CE3B5001E8}"/>
          </ac:spMkLst>
        </pc:spChg>
        <pc:spChg chg="mod">
          <ac:chgData name="Matthew Pfeiffer" userId="a1c41a97-307a-4d67-bedb-02d28ce43592" providerId="ADAL" clId="{8BE8240E-11F8-4B68-B370-354D22E16BED}" dt="2026-05-13T20:28:26.390" v="3718" actId="27636"/>
          <ac:spMkLst>
            <pc:docMk/>
            <pc:sldMk cId="4084118738" sldId="309"/>
            <ac:spMk id="5" creationId="{88ECEFD3-B755-9DC8-6536-F49E892E83A2}"/>
          </ac:spMkLst>
        </pc:spChg>
        <pc:spChg chg="mod">
          <ac:chgData name="Matthew Pfeiffer" userId="a1c41a97-307a-4d67-bedb-02d28ce43592" providerId="ADAL" clId="{8BE8240E-11F8-4B68-B370-354D22E16BED}" dt="2026-05-14T02:15:39.579" v="4029" actId="403"/>
          <ac:spMkLst>
            <pc:docMk/>
            <pc:sldMk cId="4084118738" sldId="309"/>
            <ac:spMk id="6" creationId="{66D27474-056F-E75D-BFC3-093DB1E10BE9}"/>
          </ac:spMkLst>
        </pc:spChg>
        <pc:spChg chg="mod">
          <ac:chgData name="Matthew Pfeiffer" userId="a1c41a97-307a-4d67-bedb-02d28ce43592" providerId="ADAL" clId="{8BE8240E-11F8-4B68-B370-354D22E16BED}" dt="2026-05-13T20:28:57.963" v="3733" actId="20577"/>
          <ac:spMkLst>
            <pc:docMk/>
            <pc:sldMk cId="4084118738" sldId="309"/>
            <ac:spMk id="7" creationId="{123BAB16-90DC-8375-256A-5B0883A0192D}"/>
          </ac:spMkLst>
        </pc:spChg>
      </pc:sldChg>
      <pc:sldChg chg="modSp add mod setBg">
        <pc:chgData name="Matthew Pfeiffer" userId="a1c41a97-307a-4d67-bedb-02d28ce43592" providerId="ADAL" clId="{8BE8240E-11F8-4B68-B370-354D22E16BED}" dt="2026-05-14T03:25:19.140" v="4764" actId="20577"/>
        <pc:sldMkLst>
          <pc:docMk/>
          <pc:sldMk cId="428456757" sldId="310"/>
        </pc:sldMkLst>
        <pc:spChg chg="mod">
          <ac:chgData name="Matthew Pfeiffer" userId="a1c41a97-307a-4d67-bedb-02d28ce43592" providerId="ADAL" clId="{8BE8240E-11F8-4B68-B370-354D22E16BED}" dt="2026-05-14T03:20:55.414" v="4376" actId="5793"/>
          <ac:spMkLst>
            <pc:docMk/>
            <pc:sldMk cId="428456757" sldId="310"/>
            <ac:spMk id="4" creationId="{1BF73BC1-935B-CA9F-1F2C-8EA3C2A5D5BC}"/>
          </ac:spMkLst>
        </pc:spChg>
        <pc:spChg chg="mod">
          <ac:chgData name="Matthew Pfeiffer" userId="a1c41a97-307a-4d67-bedb-02d28ce43592" providerId="ADAL" clId="{8BE8240E-11F8-4B68-B370-354D22E16BED}" dt="2026-05-14T03:25:15.771" v="4744" actId="27636"/>
          <ac:spMkLst>
            <pc:docMk/>
            <pc:sldMk cId="428456757" sldId="310"/>
            <ac:spMk id="5" creationId="{9DC221DC-71CA-22E9-4EBD-2B3AEE84AB0D}"/>
          </ac:spMkLst>
        </pc:spChg>
        <pc:spChg chg="mod">
          <ac:chgData name="Matthew Pfeiffer" userId="a1c41a97-307a-4d67-bedb-02d28ce43592" providerId="ADAL" clId="{8BE8240E-11F8-4B68-B370-354D22E16BED}" dt="2026-05-14T03:21:46.958" v="4407" actId="20577"/>
          <ac:spMkLst>
            <pc:docMk/>
            <pc:sldMk cId="428456757" sldId="310"/>
            <ac:spMk id="6" creationId="{1164F901-5946-298F-DA66-793B85472A94}"/>
          </ac:spMkLst>
        </pc:spChg>
        <pc:spChg chg="mod">
          <ac:chgData name="Matthew Pfeiffer" userId="a1c41a97-307a-4d67-bedb-02d28ce43592" providerId="ADAL" clId="{8BE8240E-11F8-4B68-B370-354D22E16BED}" dt="2026-05-14T03:25:19.140" v="4764" actId="20577"/>
          <ac:spMkLst>
            <pc:docMk/>
            <pc:sldMk cId="428456757" sldId="310"/>
            <ac:spMk id="7" creationId="{018EF22A-34D1-BF8C-0A68-C05B39D9F26B}"/>
          </ac:spMkLst>
        </pc:spChg>
      </pc:sldChg>
      <pc:sldChg chg="addSp delSp modSp new mod setBg modClrScheme chgLayout">
        <pc:chgData name="Matthew Pfeiffer" userId="a1c41a97-307a-4d67-bedb-02d28ce43592" providerId="ADAL" clId="{8BE8240E-11F8-4B68-B370-354D22E16BED}" dt="2026-05-14T17:14:43.565" v="5783" actId="207"/>
        <pc:sldMkLst>
          <pc:docMk/>
          <pc:sldMk cId="2659110113" sldId="311"/>
        </pc:sldMkLst>
        <pc:spChg chg="del mod ord">
          <ac:chgData name="Matthew Pfeiffer" userId="a1c41a97-307a-4d67-bedb-02d28ce43592" providerId="ADAL" clId="{8BE8240E-11F8-4B68-B370-354D22E16BED}" dt="2026-05-14T02:15:55.890" v="4034" actId="700"/>
          <ac:spMkLst>
            <pc:docMk/>
            <pc:sldMk cId="2659110113" sldId="311"/>
            <ac:spMk id="2" creationId="{2CD2733E-BC39-0EEE-F12B-966F1C4DF75F}"/>
          </ac:spMkLst>
        </pc:spChg>
        <pc:spChg chg="del">
          <ac:chgData name="Matthew Pfeiffer" userId="a1c41a97-307a-4d67-bedb-02d28ce43592" providerId="ADAL" clId="{8BE8240E-11F8-4B68-B370-354D22E16BED}" dt="2026-05-14T02:15:55.890" v="4034" actId="700"/>
          <ac:spMkLst>
            <pc:docMk/>
            <pc:sldMk cId="2659110113" sldId="311"/>
            <ac:spMk id="3" creationId="{3A926B43-1FA4-E1AE-AD15-C751F7F37567}"/>
          </ac:spMkLst>
        </pc:spChg>
        <pc:spChg chg="del">
          <ac:chgData name="Matthew Pfeiffer" userId="a1c41a97-307a-4d67-bedb-02d28ce43592" providerId="ADAL" clId="{8BE8240E-11F8-4B68-B370-354D22E16BED}" dt="2026-05-14T02:15:55.890" v="4034" actId="700"/>
          <ac:spMkLst>
            <pc:docMk/>
            <pc:sldMk cId="2659110113" sldId="311"/>
            <ac:spMk id="4" creationId="{A0951FD8-138A-0E68-6DA9-8E87A9A9CA27}"/>
          </ac:spMkLst>
        </pc:spChg>
        <pc:spChg chg="del">
          <ac:chgData name="Matthew Pfeiffer" userId="a1c41a97-307a-4d67-bedb-02d28ce43592" providerId="ADAL" clId="{8BE8240E-11F8-4B68-B370-354D22E16BED}" dt="2026-05-14T02:15:55.890" v="4034" actId="700"/>
          <ac:spMkLst>
            <pc:docMk/>
            <pc:sldMk cId="2659110113" sldId="311"/>
            <ac:spMk id="5" creationId="{64DB0B5B-EC00-2EE6-7957-015467200F07}"/>
          </ac:spMkLst>
        </pc:spChg>
        <pc:spChg chg="del">
          <ac:chgData name="Matthew Pfeiffer" userId="a1c41a97-307a-4d67-bedb-02d28ce43592" providerId="ADAL" clId="{8BE8240E-11F8-4B68-B370-354D22E16BED}" dt="2026-05-14T02:15:55.890" v="4034" actId="700"/>
          <ac:spMkLst>
            <pc:docMk/>
            <pc:sldMk cId="2659110113" sldId="311"/>
            <ac:spMk id="6" creationId="{37FF1C6C-5DE9-04AA-986D-EEC76C850BDC}"/>
          </ac:spMkLst>
        </pc:spChg>
        <pc:spChg chg="add mod ord">
          <ac:chgData name="Matthew Pfeiffer" userId="a1c41a97-307a-4d67-bedb-02d28ce43592" providerId="ADAL" clId="{8BE8240E-11F8-4B68-B370-354D22E16BED}" dt="2026-05-14T03:27:02.610" v="4807" actId="700"/>
          <ac:spMkLst>
            <pc:docMk/>
            <pc:sldMk cId="2659110113" sldId="311"/>
            <ac:spMk id="7" creationId="{71245339-5F2A-89DF-9005-FEF8768E0868}"/>
          </ac:spMkLst>
        </pc:spChg>
        <pc:spChg chg="add mod ord">
          <ac:chgData name="Matthew Pfeiffer" userId="a1c41a97-307a-4d67-bedb-02d28ce43592" providerId="ADAL" clId="{8BE8240E-11F8-4B68-B370-354D22E16BED}" dt="2026-05-14T17:14:43.565" v="5783" actId="207"/>
          <ac:spMkLst>
            <pc:docMk/>
            <pc:sldMk cId="2659110113" sldId="311"/>
            <ac:spMk id="8" creationId="{BA7D8AF5-CDAE-944F-4A48-1A2D61481537}"/>
          </ac:spMkLst>
        </pc:spChg>
        <pc:picChg chg="add del mod">
          <ac:chgData name="Matthew Pfeiffer" userId="a1c41a97-307a-4d67-bedb-02d28ce43592" providerId="ADAL" clId="{8BE8240E-11F8-4B68-B370-354D22E16BED}" dt="2026-05-14T03:42:48.344" v="5472" actId="478"/>
          <ac:picMkLst>
            <pc:docMk/>
            <pc:sldMk cId="2659110113" sldId="311"/>
            <ac:picMk id="10" creationId="{46809A79-0A7A-2F93-3BCE-3609B1CF6CA9}"/>
          </ac:picMkLst>
        </pc:picChg>
        <pc:picChg chg="add mod">
          <ac:chgData name="Matthew Pfeiffer" userId="a1c41a97-307a-4d67-bedb-02d28ce43592" providerId="ADAL" clId="{8BE8240E-11F8-4B68-B370-354D22E16BED}" dt="2026-05-14T03:43:39.053" v="5485" actId="1076"/>
          <ac:picMkLst>
            <pc:docMk/>
            <pc:sldMk cId="2659110113" sldId="311"/>
            <ac:picMk id="12" creationId="{F5402119-1416-B237-CDDF-118CB6B88F6F}"/>
          </ac:picMkLst>
        </pc:picChg>
        <pc:picChg chg="add mod">
          <ac:chgData name="Matthew Pfeiffer" userId="a1c41a97-307a-4d67-bedb-02d28ce43592" providerId="ADAL" clId="{8BE8240E-11F8-4B68-B370-354D22E16BED}" dt="2026-05-14T03:43:24.092" v="5482" actId="14100"/>
          <ac:picMkLst>
            <pc:docMk/>
            <pc:sldMk cId="2659110113" sldId="311"/>
            <ac:picMk id="14" creationId="{79E8879F-C385-1B93-0179-495D39882D8B}"/>
          </ac:picMkLst>
        </pc:picChg>
      </pc:sldChg>
      <pc:sldChg chg="addSp modSp new mod setBg">
        <pc:chgData name="Matthew Pfeiffer" userId="a1c41a97-307a-4d67-bedb-02d28ce43592" providerId="ADAL" clId="{8BE8240E-11F8-4B68-B370-354D22E16BED}" dt="2026-05-14T19:56:56.173" v="7108" actId="20577"/>
        <pc:sldMkLst>
          <pc:docMk/>
          <pc:sldMk cId="292387808" sldId="312"/>
        </pc:sldMkLst>
        <pc:spChg chg="mod">
          <ac:chgData name="Matthew Pfeiffer" userId="a1c41a97-307a-4d67-bedb-02d28ce43592" providerId="ADAL" clId="{8BE8240E-11F8-4B68-B370-354D22E16BED}" dt="2026-05-14T03:34:17.831" v="5383" actId="5793"/>
          <ac:spMkLst>
            <pc:docMk/>
            <pc:sldMk cId="292387808" sldId="312"/>
            <ac:spMk id="2" creationId="{6976D64B-E1A0-2DA1-D312-0BE13ABB974B}"/>
          </ac:spMkLst>
        </pc:spChg>
        <pc:spChg chg="mod">
          <ac:chgData name="Matthew Pfeiffer" userId="a1c41a97-307a-4d67-bedb-02d28ce43592" providerId="ADAL" clId="{8BE8240E-11F8-4B68-B370-354D22E16BED}" dt="2026-05-14T19:56:56.173" v="7108" actId="20577"/>
          <ac:spMkLst>
            <pc:docMk/>
            <pc:sldMk cId="292387808" sldId="312"/>
            <ac:spMk id="3" creationId="{43B70703-A956-FA74-2994-CF91EE048997}"/>
          </ac:spMkLst>
        </pc:spChg>
        <pc:spChg chg="add mod">
          <ac:chgData name="Matthew Pfeiffer" userId="a1c41a97-307a-4d67-bedb-02d28ce43592" providerId="ADAL" clId="{8BE8240E-11F8-4B68-B370-354D22E16BED}" dt="2026-05-14T17:32:31.531" v="6504" actId="20577"/>
          <ac:spMkLst>
            <pc:docMk/>
            <pc:sldMk cId="292387808" sldId="312"/>
            <ac:spMk id="6" creationId="{8212C4A5-74D1-AD35-77CF-A23C8B5AE477}"/>
          </ac:spMkLst>
        </pc:spChg>
        <pc:picChg chg="add mod">
          <ac:chgData name="Matthew Pfeiffer" userId="a1c41a97-307a-4d67-bedb-02d28ce43592" providerId="ADAL" clId="{8BE8240E-11F8-4B68-B370-354D22E16BED}" dt="2026-05-14T17:17:00.923" v="5787" actId="1076"/>
          <ac:picMkLst>
            <pc:docMk/>
            <pc:sldMk cId="292387808" sldId="312"/>
            <ac:picMk id="5" creationId="{D24277E4-CEA0-D502-D96E-D06924677705}"/>
          </ac:picMkLst>
        </pc:picChg>
      </pc:sldChg>
      <pc:sldChg chg="addSp delSp modSp new del mod setBg modClrScheme chgLayout">
        <pc:chgData name="Matthew Pfeiffer" userId="a1c41a97-307a-4d67-bedb-02d28ce43592" providerId="ADAL" clId="{8BE8240E-11F8-4B68-B370-354D22E16BED}" dt="2026-05-14T03:40:46.068" v="5441" actId="47"/>
        <pc:sldMkLst>
          <pc:docMk/>
          <pc:sldMk cId="2417472804" sldId="313"/>
        </pc:sldMkLst>
        <pc:spChg chg="del mod ord">
          <ac:chgData name="Matthew Pfeiffer" userId="a1c41a97-307a-4d67-bedb-02d28ce43592" providerId="ADAL" clId="{8BE8240E-11F8-4B68-B370-354D22E16BED}" dt="2026-05-14T03:39:58.846" v="5437" actId="700"/>
          <ac:spMkLst>
            <pc:docMk/>
            <pc:sldMk cId="2417472804" sldId="313"/>
            <ac:spMk id="2" creationId="{DBB4A243-0A42-92D5-E3DA-90FED7CE9826}"/>
          </ac:spMkLst>
        </pc:spChg>
        <pc:spChg chg="del mod ord">
          <ac:chgData name="Matthew Pfeiffer" userId="a1c41a97-307a-4d67-bedb-02d28ce43592" providerId="ADAL" clId="{8BE8240E-11F8-4B68-B370-354D22E16BED}" dt="2026-05-14T03:39:58.846" v="5437" actId="700"/>
          <ac:spMkLst>
            <pc:docMk/>
            <pc:sldMk cId="2417472804" sldId="313"/>
            <ac:spMk id="3" creationId="{8B7D9DFA-6D05-765E-D512-9ED2015B7F44}"/>
          </ac:spMkLst>
        </pc:spChg>
        <pc:spChg chg="add mod ord">
          <ac:chgData name="Matthew Pfeiffer" userId="a1c41a97-307a-4d67-bedb-02d28ce43592" providerId="ADAL" clId="{8BE8240E-11F8-4B68-B370-354D22E16BED}" dt="2026-05-14T03:39:58.846" v="5437" actId="700"/>
          <ac:spMkLst>
            <pc:docMk/>
            <pc:sldMk cId="2417472804" sldId="313"/>
            <ac:spMk id="4" creationId="{1BA187D8-D8D0-7DC4-3DC7-3C660D8391AE}"/>
          </ac:spMkLst>
        </pc:spChg>
        <pc:spChg chg="add mod ord">
          <ac:chgData name="Matthew Pfeiffer" userId="a1c41a97-307a-4d67-bedb-02d28ce43592" providerId="ADAL" clId="{8BE8240E-11F8-4B68-B370-354D22E16BED}" dt="2026-05-14T03:39:58.846" v="5437" actId="700"/>
          <ac:spMkLst>
            <pc:docMk/>
            <pc:sldMk cId="2417472804" sldId="313"/>
            <ac:spMk id="5" creationId="{D130D817-2A83-CDCA-D4B4-0F19D99B301F}"/>
          </ac:spMkLst>
        </pc:spChg>
      </pc:sldChg>
      <pc:sldChg chg="modSp add mod setBg">
        <pc:chgData name="Matthew Pfeiffer" userId="a1c41a97-307a-4d67-bedb-02d28ce43592" providerId="ADAL" clId="{8BE8240E-11F8-4B68-B370-354D22E16BED}" dt="2026-05-14T03:41:31.097" v="5458" actId="207"/>
        <pc:sldMkLst>
          <pc:docMk/>
          <pc:sldMk cId="3966537590" sldId="313"/>
        </pc:sldMkLst>
        <pc:spChg chg="mod">
          <ac:chgData name="Matthew Pfeiffer" userId="a1c41a97-307a-4d67-bedb-02d28ce43592" providerId="ADAL" clId="{8BE8240E-11F8-4B68-B370-354D22E16BED}" dt="2026-05-14T03:41:31.097" v="5458" actId="207"/>
          <ac:spMkLst>
            <pc:docMk/>
            <pc:sldMk cId="3966537590" sldId="313"/>
            <ac:spMk id="2" creationId="{9E4683CF-B36B-03F7-16C1-1AB17BA46D27}"/>
          </ac:spMkLst>
        </pc:spChg>
        <pc:spChg chg="mod">
          <ac:chgData name="Matthew Pfeiffer" userId="a1c41a97-307a-4d67-bedb-02d28ce43592" providerId="ADAL" clId="{8BE8240E-11F8-4B68-B370-354D22E16BED}" dt="2026-05-14T03:41:20.432" v="5447" actId="6549"/>
          <ac:spMkLst>
            <pc:docMk/>
            <pc:sldMk cId="3966537590" sldId="313"/>
            <ac:spMk id="3" creationId="{12628991-C3D1-BC5E-908A-83C130D238AD}"/>
          </ac:spMkLst>
        </pc:spChg>
      </pc:sldChg>
      <pc:sldChg chg="addSp delSp modSp new mod modClrScheme chgLayout">
        <pc:chgData name="Matthew Pfeiffer" userId="a1c41a97-307a-4d67-bedb-02d28ce43592" providerId="ADAL" clId="{8BE8240E-11F8-4B68-B370-354D22E16BED}" dt="2026-05-14T20:06:27.384" v="7148" actId="20577"/>
        <pc:sldMkLst>
          <pc:docMk/>
          <pc:sldMk cId="894184994" sldId="314"/>
        </pc:sldMkLst>
        <pc:spChg chg="del">
          <ac:chgData name="Matthew Pfeiffer" userId="a1c41a97-307a-4d67-bedb-02d28ce43592" providerId="ADAL" clId="{8BE8240E-11F8-4B68-B370-354D22E16BED}" dt="2026-05-14T17:55:21.263" v="7077" actId="700"/>
          <ac:spMkLst>
            <pc:docMk/>
            <pc:sldMk cId="894184994" sldId="314"/>
            <ac:spMk id="2" creationId="{95506CEE-26E4-7E06-B522-D4F202FF4D4A}"/>
          </ac:spMkLst>
        </pc:spChg>
        <pc:spChg chg="del">
          <ac:chgData name="Matthew Pfeiffer" userId="a1c41a97-307a-4d67-bedb-02d28ce43592" providerId="ADAL" clId="{8BE8240E-11F8-4B68-B370-354D22E16BED}" dt="2026-05-14T17:55:21.263" v="7077" actId="700"/>
          <ac:spMkLst>
            <pc:docMk/>
            <pc:sldMk cId="894184994" sldId="314"/>
            <ac:spMk id="3" creationId="{0CA622AF-9E36-A3C5-5336-916C439C7040}"/>
          </ac:spMkLst>
        </pc:spChg>
        <pc:spChg chg="add mod ord">
          <ac:chgData name="Matthew Pfeiffer" userId="a1c41a97-307a-4d67-bedb-02d28ce43592" providerId="ADAL" clId="{8BE8240E-11F8-4B68-B370-354D22E16BED}" dt="2026-05-14T20:06:27.384" v="7148" actId="20577"/>
          <ac:spMkLst>
            <pc:docMk/>
            <pc:sldMk cId="894184994" sldId="314"/>
            <ac:spMk id="6" creationId="{99DC8687-8051-B3BF-B8F9-682E8915305F}"/>
          </ac:spMkLst>
        </pc:spChg>
        <pc:picChg chg="add">
          <ac:chgData name="Matthew Pfeiffer" userId="a1c41a97-307a-4d67-bedb-02d28ce43592" providerId="ADAL" clId="{8BE8240E-11F8-4B68-B370-354D22E16BED}" dt="2026-05-14T20:06:05.100" v="7109" actId="22"/>
          <ac:picMkLst>
            <pc:docMk/>
            <pc:sldMk cId="894184994" sldId="314"/>
            <ac:picMk id="5" creationId="{90F99F49-9317-F278-8A28-86B4CD7F201D}"/>
          </ac:picMkLst>
        </pc:picChg>
      </pc:sldChg>
      <pc:sldChg chg="addSp modSp add mod modClrScheme chgLayout">
        <pc:chgData name="Matthew Pfeiffer" userId="a1c41a97-307a-4d67-bedb-02d28ce43592" providerId="ADAL" clId="{8BE8240E-11F8-4B68-B370-354D22E16BED}" dt="2026-05-14T20:15:28.653" v="7190" actId="22"/>
        <pc:sldMkLst>
          <pc:docMk/>
          <pc:sldMk cId="2369326306" sldId="315"/>
        </pc:sldMkLst>
        <pc:spChg chg="add mod">
          <ac:chgData name="Matthew Pfeiffer" userId="a1c41a97-307a-4d67-bedb-02d28ce43592" providerId="ADAL" clId="{8BE8240E-11F8-4B68-B370-354D22E16BED}" dt="2026-05-14T20:06:44.116" v="7189" actId="313"/>
          <ac:spMkLst>
            <pc:docMk/>
            <pc:sldMk cId="2369326306" sldId="315"/>
            <ac:spMk id="2" creationId="{03D070A1-AC5C-B69E-F0D2-B2188646D27A}"/>
          </ac:spMkLst>
        </pc:spChg>
        <pc:picChg chg="add">
          <ac:chgData name="Matthew Pfeiffer" userId="a1c41a97-307a-4d67-bedb-02d28ce43592" providerId="ADAL" clId="{8BE8240E-11F8-4B68-B370-354D22E16BED}" dt="2026-05-14T20:15:28.653" v="7190" actId="22"/>
          <ac:picMkLst>
            <pc:docMk/>
            <pc:sldMk cId="2369326306" sldId="315"/>
            <ac:picMk id="4" creationId="{BE484DA7-4A25-50A0-895E-230B3D758359}"/>
          </ac:picMkLst>
        </pc:picChg>
      </pc:sldChg>
      <pc:sldChg chg="addSp modSp add mod modClrScheme chgLayout">
        <pc:chgData name="Matthew Pfeiffer" userId="a1c41a97-307a-4d67-bedb-02d28ce43592" providerId="ADAL" clId="{8BE8240E-11F8-4B68-B370-354D22E16BED}" dt="2026-05-14T20:16:04.718" v="7227" actId="22"/>
        <pc:sldMkLst>
          <pc:docMk/>
          <pc:sldMk cId="2788532797" sldId="316"/>
        </pc:sldMkLst>
        <pc:spChg chg="add mod">
          <ac:chgData name="Matthew Pfeiffer" userId="a1c41a97-307a-4d67-bedb-02d28ce43592" providerId="ADAL" clId="{8BE8240E-11F8-4B68-B370-354D22E16BED}" dt="2026-05-14T20:15:45.012" v="7226" actId="20577"/>
          <ac:spMkLst>
            <pc:docMk/>
            <pc:sldMk cId="2788532797" sldId="316"/>
            <ac:spMk id="2" creationId="{E685227A-BB94-3113-549D-FCC569A8510A}"/>
          </ac:spMkLst>
        </pc:spChg>
        <pc:picChg chg="add">
          <ac:chgData name="Matthew Pfeiffer" userId="a1c41a97-307a-4d67-bedb-02d28ce43592" providerId="ADAL" clId="{8BE8240E-11F8-4B68-B370-354D22E16BED}" dt="2026-05-14T20:16:04.718" v="7227" actId="22"/>
          <ac:picMkLst>
            <pc:docMk/>
            <pc:sldMk cId="2788532797" sldId="316"/>
            <ac:picMk id="4" creationId="{60D50514-472A-573D-40CD-013D28652650}"/>
          </ac:picMkLst>
        </pc:picChg>
      </pc:sldChg>
      <pc:sldChg chg="addSp modSp add mod modClrScheme chgLayout">
        <pc:chgData name="Matthew Pfeiffer" userId="a1c41a97-307a-4d67-bedb-02d28ce43592" providerId="ADAL" clId="{8BE8240E-11F8-4B68-B370-354D22E16BED}" dt="2026-05-14T20:16:53.741" v="7270" actId="1076"/>
        <pc:sldMkLst>
          <pc:docMk/>
          <pc:sldMk cId="2478568422" sldId="317"/>
        </pc:sldMkLst>
        <pc:spChg chg="add mod">
          <ac:chgData name="Matthew Pfeiffer" userId="a1c41a97-307a-4d67-bedb-02d28ce43592" providerId="ADAL" clId="{8BE8240E-11F8-4B68-B370-354D22E16BED}" dt="2026-05-14T20:16:24.917" v="7267" actId="20577"/>
          <ac:spMkLst>
            <pc:docMk/>
            <pc:sldMk cId="2478568422" sldId="317"/>
            <ac:spMk id="2" creationId="{29AB39B7-FF59-F1FC-3CE0-6DEDAEAABB06}"/>
          </ac:spMkLst>
        </pc:spChg>
        <pc:picChg chg="add mod">
          <ac:chgData name="Matthew Pfeiffer" userId="a1c41a97-307a-4d67-bedb-02d28ce43592" providerId="ADAL" clId="{8BE8240E-11F8-4B68-B370-354D22E16BED}" dt="2026-05-14T20:16:53.741" v="7270" actId="1076"/>
          <ac:picMkLst>
            <pc:docMk/>
            <pc:sldMk cId="2478568422" sldId="317"/>
            <ac:picMk id="4" creationId="{FAF99743-C5CF-4138-0EAC-9131FAEF89EC}"/>
          </ac:picMkLst>
        </pc:picChg>
      </pc:sldChg>
      <pc:sldMasterChg chg="del delSldLayout">
        <pc:chgData name="Matthew Pfeiffer" userId="a1c41a97-307a-4d67-bedb-02d28ce43592" providerId="ADAL" clId="{8BE8240E-11F8-4B68-B370-354D22E16BED}" dt="2026-05-13T14:12:39.678" v="442" actId="47"/>
        <pc:sldMasterMkLst>
          <pc:docMk/>
          <pc:sldMasterMk cId="3691058164" sldId="2147483660"/>
        </pc:sldMasterMkLst>
        <pc:sldLayoutChg chg="del">
          <pc:chgData name="Matthew Pfeiffer" userId="a1c41a97-307a-4d67-bedb-02d28ce43592" providerId="ADAL" clId="{8BE8240E-11F8-4B68-B370-354D22E16BED}" dt="2026-05-13T14:12:39.678" v="442" actId="47"/>
          <pc:sldLayoutMkLst>
            <pc:docMk/>
            <pc:sldMasterMk cId="3691058164" sldId="2147483660"/>
            <pc:sldLayoutMk cId="1911857924" sldId="2147483661"/>
          </pc:sldLayoutMkLst>
        </pc:sldLayoutChg>
        <pc:sldLayoutChg chg="del">
          <pc:chgData name="Matthew Pfeiffer" userId="a1c41a97-307a-4d67-bedb-02d28ce43592" providerId="ADAL" clId="{8BE8240E-11F8-4B68-B370-354D22E16BED}" dt="2026-05-13T14:12:39.678" v="442" actId="47"/>
          <pc:sldLayoutMkLst>
            <pc:docMk/>
            <pc:sldMasterMk cId="3691058164" sldId="2147483660"/>
            <pc:sldLayoutMk cId="2961827440" sldId="2147483662"/>
          </pc:sldLayoutMkLst>
        </pc:sldLayoutChg>
        <pc:sldLayoutChg chg="del">
          <pc:chgData name="Matthew Pfeiffer" userId="a1c41a97-307a-4d67-bedb-02d28ce43592" providerId="ADAL" clId="{8BE8240E-11F8-4B68-B370-354D22E16BED}" dt="2026-05-13T14:12:39.678" v="442" actId="47"/>
          <pc:sldLayoutMkLst>
            <pc:docMk/>
            <pc:sldMasterMk cId="3691058164" sldId="2147483660"/>
            <pc:sldLayoutMk cId="2633265996" sldId="2147483663"/>
          </pc:sldLayoutMkLst>
        </pc:sldLayoutChg>
        <pc:sldLayoutChg chg="del">
          <pc:chgData name="Matthew Pfeiffer" userId="a1c41a97-307a-4d67-bedb-02d28ce43592" providerId="ADAL" clId="{8BE8240E-11F8-4B68-B370-354D22E16BED}" dt="2026-05-13T14:12:39.678" v="442" actId="47"/>
          <pc:sldLayoutMkLst>
            <pc:docMk/>
            <pc:sldMasterMk cId="3691058164" sldId="2147483660"/>
            <pc:sldLayoutMk cId="615541287" sldId="2147483664"/>
          </pc:sldLayoutMkLst>
        </pc:sldLayoutChg>
        <pc:sldLayoutChg chg="del">
          <pc:chgData name="Matthew Pfeiffer" userId="a1c41a97-307a-4d67-bedb-02d28ce43592" providerId="ADAL" clId="{8BE8240E-11F8-4B68-B370-354D22E16BED}" dt="2026-05-13T14:12:39.678" v="442" actId="47"/>
          <pc:sldLayoutMkLst>
            <pc:docMk/>
            <pc:sldMasterMk cId="3691058164" sldId="2147483660"/>
            <pc:sldLayoutMk cId="2580352453" sldId="2147483665"/>
          </pc:sldLayoutMkLst>
        </pc:sldLayoutChg>
        <pc:sldLayoutChg chg="del">
          <pc:chgData name="Matthew Pfeiffer" userId="a1c41a97-307a-4d67-bedb-02d28ce43592" providerId="ADAL" clId="{8BE8240E-11F8-4B68-B370-354D22E16BED}" dt="2026-05-13T14:12:39.678" v="442" actId="47"/>
          <pc:sldLayoutMkLst>
            <pc:docMk/>
            <pc:sldMasterMk cId="3691058164" sldId="2147483660"/>
            <pc:sldLayoutMk cId="588194886" sldId="2147483666"/>
          </pc:sldLayoutMkLst>
        </pc:sldLayoutChg>
        <pc:sldLayoutChg chg="del">
          <pc:chgData name="Matthew Pfeiffer" userId="a1c41a97-307a-4d67-bedb-02d28ce43592" providerId="ADAL" clId="{8BE8240E-11F8-4B68-B370-354D22E16BED}" dt="2026-05-13T14:12:39.678" v="442" actId="47"/>
          <pc:sldLayoutMkLst>
            <pc:docMk/>
            <pc:sldMasterMk cId="3691058164" sldId="2147483660"/>
            <pc:sldLayoutMk cId="1456023571" sldId="2147483667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image" Target="../media/image2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image" Target="../media/image2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949942-8F06-4C94-9276-5BA37A4070F1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19CFEA-C4DC-48BB-B48C-8581A6486BC7}">
      <dgm:prSet phldrT="[Text]"/>
      <dgm:spPr/>
      <dgm:t>
        <a:bodyPr/>
        <a:lstStyle/>
        <a:p>
          <a:r>
            <a:rPr lang="en-US" dirty="0"/>
            <a:t>Zoning Enabled  (Code of Virginia)</a:t>
          </a:r>
        </a:p>
      </dgm:t>
    </dgm:pt>
    <dgm:pt modelId="{657AC836-E456-4071-A383-8E3A610F3D67}" type="parTrans" cxnId="{B00A4A30-618F-45C2-931A-1905351168A0}">
      <dgm:prSet/>
      <dgm:spPr/>
      <dgm:t>
        <a:bodyPr/>
        <a:lstStyle/>
        <a:p>
          <a:endParaRPr lang="en-US"/>
        </a:p>
      </dgm:t>
    </dgm:pt>
    <dgm:pt modelId="{1F3B6D09-62F6-47B1-9308-BFDC919EBCF3}" type="sibTrans" cxnId="{B00A4A30-618F-45C2-931A-1905351168A0}">
      <dgm:prSet/>
      <dgm:spPr/>
      <dgm:t>
        <a:bodyPr/>
        <a:lstStyle/>
        <a:p>
          <a:endParaRPr lang="en-US"/>
        </a:p>
      </dgm:t>
    </dgm:pt>
    <dgm:pt modelId="{68315BAB-5EA7-4548-A932-67D1CD883268}" type="asst">
      <dgm:prSet phldrT="[Text]"/>
      <dgm:spPr/>
      <dgm:t>
        <a:bodyPr/>
        <a:lstStyle/>
        <a:p>
          <a:r>
            <a:rPr lang="en-US" dirty="0"/>
            <a:t>By-Right Development</a:t>
          </a:r>
        </a:p>
      </dgm:t>
    </dgm:pt>
    <dgm:pt modelId="{319C6E1B-B335-42C1-8EE5-5104C5477218}" type="parTrans" cxnId="{925B5D98-1878-4673-8A90-22E86599E545}">
      <dgm:prSet/>
      <dgm:spPr/>
      <dgm:t>
        <a:bodyPr/>
        <a:lstStyle/>
        <a:p>
          <a:endParaRPr lang="en-US"/>
        </a:p>
      </dgm:t>
    </dgm:pt>
    <dgm:pt modelId="{4652ED2E-14BB-47E9-8497-B1B30A39EC1B}" type="sibTrans" cxnId="{925B5D98-1878-4673-8A90-22E86599E545}">
      <dgm:prSet/>
      <dgm:spPr/>
      <dgm:t>
        <a:bodyPr/>
        <a:lstStyle/>
        <a:p>
          <a:endParaRPr lang="en-US"/>
        </a:p>
      </dgm:t>
    </dgm:pt>
    <dgm:pt modelId="{0A266BED-AEA3-4263-8879-F7AD07C7F3E7}">
      <dgm:prSet phldrT="[Text]"/>
      <dgm:spPr/>
      <dgm:t>
        <a:bodyPr/>
        <a:lstStyle/>
        <a:p>
          <a:r>
            <a:rPr lang="en-US" dirty="0"/>
            <a:t>Special Exception Development</a:t>
          </a:r>
        </a:p>
      </dgm:t>
    </dgm:pt>
    <dgm:pt modelId="{E0E499AC-1264-4487-9F73-A8CDACD9EE17}" type="parTrans" cxnId="{035A011A-6DAF-45B5-8516-22D5C00C8A3A}">
      <dgm:prSet/>
      <dgm:spPr/>
      <dgm:t>
        <a:bodyPr/>
        <a:lstStyle/>
        <a:p>
          <a:endParaRPr lang="en-US"/>
        </a:p>
      </dgm:t>
    </dgm:pt>
    <dgm:pt modelId="{73875E86-4CE1-43B7-B9D8-AD20791D2829}" type="sibTrans" cxnId="{035A011A-6DAF-45B5-8516-22D5C00C8A3A}">
      <dgm:prSet/>
      <dgm:spPr/>
      <dgm:t>
        <a:bodyPr/>
        <a:lstStyle/>
        <a:p>
          <a:endParaRPr lang="en-US"/>
        </a:p>
      </dgm:t>
    </dgm:pt>
    <dgm:pt modelId="{B41B1F78-5437-468C-9C35-EC5525821F4E}">
      <dgm:prSet phldrT="[Text]"/>
      <dgm:spPr/>
      <dgm:t>
        <a:bodyPr/>
        <a:lstStyle/>
        <a:p>
          <a:r>
            <a:rPr lang="en-US" dirty="0"/>
            <a:t>Development Special Use Permit</a:t>
          </a:r>
        </a:p>
      </dgm:t>
    </dgm:pt>
    <dgm:pt modelId="{22041B4C-2C6C-4406-B2D0-63B99F7A0488}" type="parTrans" cxnId="{9B071780-366F-4999-96A1-96CDE95A6581}">
      <dgm:prSet/>
      <dgm:spPr/>
      <dgm:t>
        <a:bodyPr/>
        <a:lstStyle/>
        <a:p>
          <a:endParaRPr lang="en-US"/>
        </a:p>
      </dgm:t>
    </dgm:pt>
    <dgm:pt modelId="{E301B88B-EA69-406E-981B-362B2C1F18FC}" type="sibTrans" cxnId="{9B071780-366F-4999-96A1-96CDE95A6581}">
      <dgm:prSet/>
      <dgm:spPr/>
      <dgm:t>
        <a:bodyPr/>
        <a:lstStyle/>
        <a:p>
          <a:endParaRPr lang="en-US"/>
        </a:p>
      </dgm:t>
    </dgm:pt>
    <dgm:pt modelId="{32923B73-9611-413A-9BB4-A0267C22C514}">
      <dgm:prSet phldrT="[Text]"/>
      <dgm:spPr/>
      <dgm:t>
        <a:bodyPr/>
        <a:lstStyle/>
        <a:p>
          <a:r>
            <a:rPr lang="en-US" dirty="0"/>
            <a:t>Special Use Permits</a:t>
          </a:r>
        </a:p>
      </dgm:t>
    </dgm:pt>
    <dgm:pt modelId="{0B245B2B-599F-4F90-8818-8320E31CC4B0}" type="parTrans" cxnId="{732ACFE3-2149-44E6-891A-F18E40A6AFFC}">
      <dgm:prSet/>
      <dgm:spPr/>
      <dgm:t>
        <a:bodyPr/>
        <a:lstStyle/>
        <a:p>
          <a:endParaRPr lang="en-US"/>
        </a:p>
      </dgm:t>
    </dgm:pt>
    <dgm:pt modelId="{E30E05F8-521C-4E74-9471-EB2F8D46E430}" type="sibTrans" cxnId="{732ACFE3-2149-44E6-891A-F18E40A6AFFC}">
      <dgm:prSet/>
      <dgm:spPr/>
      <dgm:t>
        <a:bodyPr/>
        <a:lstStyle/>
        <a:p>
          <a:endParaRPr lang="en-US"/>
        </a:p>
      </dgm:t>
    </dgm:pt>
    <dgm:pt modelId="{9788F598-0A18-4877-A540-E0BB9B0AF96E}" type="pres">
      <dgm:prSet presAssocID="{5A949942-8F06-4C94-9276-5BA37A4070F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9378493-4CE3-4320-BF37-53881F455675}" type="pres">
      <dgm:prSet presAssocID="{B619CFEA-C4DC-48BB-B48C-8581A6486BC7}" presName="hierRoot1" presStyleCnt="0"/>
      <dgm:spPr/>
    </dgm:pt>
    <dgm:pt modelId="{843B331D-C699-4621-AEF8-0E93505685A0}" type="pres">
      <dgm:prSet presAssocID="{B619CFEA-C4DC-48BB-B48C-8581A6486BC7}" presName="composite" presStyleCnt="0"/>
      <dgm:spPr/>
    </dgm:pt>
    <dgm:pt modelId="{AEC7CCED-F09F-462C-A485-8B16E04485E9}" type="pres">
      <dgm:prSet presAssocID="{B619CFEA-C4DC-48BB-B48C-8581A6486BC7}" presName="image" presStyleLbl="node0" presStyleIdx="0" presStyleCnt="1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 with solid fill"/>
        </a:ext>
      </dgm:extLst>
    </dgm:pt>
    <dgm:pt modelId="{2D86B1F7-D7CF-474A-B2F2-65D7FE0411A3}" type="pres">
      <dgm:prSet presAssocID="{B619CFEA-C4DC-48BB-B48C-8581A6486BC7}" presName="text" presStyleLbl="revTx" presStyleIdx="0" presStyleCnt="5">
        <dgm:presLayoutVars>
          <dgm:chPref val="3"/>
        </dgm:presLayoutVars>
      </dgm:prSet>
      <dgm:spPr/>
    </dgm:pt>
    <dgm:pt modelId="{51EB87BE-B29F-4BA3-8CEA-4305D8414A60}" type="pres">
      <dgm:prSet presAssocID="{B619CFEA-C4DC-48BB-B48C-8581A6486BC7}" presName="hierChild2" presStyleCnt="0"/>
      <dgm:spPr/>
    </dgm:pt>
    <dgm:pt modelId="{206640EF-8F0C-4B5B-AC83-509DCBB1F7BF}" type="pres">
      <dgm:prSet presAssocID="{319C6E1B-B335-42C1-8EE5-5104C5477218}" presName="Name10" presStyleLbl="parChTrans1D2" presStyleIdx="0" presStyleCnt="2"/>
      <dgm:spPr/>
    </dgm:pt>
    <dgm:pt modelId="{1C384C37-17A4-4C17-80F1-83CB9A3642ED}" type="pres">
      <dgm:prSet presAssocID="{68315BAB-5EA7-4548-A932-67D1CD883268}" presName="hierRoot2" presStyleCnt="0"/>
      <dgm:spPr/>
    </dgm:pt>
    <dgm:pt modelId="{BB29B0EE-34E0-4E8A-B8D5-78451AD84BC5}" type="pres">
      <dgm:prSet presAssocID="{68315BAB-5EA7-4548-A932-67D1CD883268}" presName="composite2" presStyleCnt="0"/>
      <dgm:spPr/>
    </dgm:pt>
    <dgm:pt modelId="{5C0DE700-A0CA-42D0-AFD9-C9926CBE07D6}" type="pres">
      <dgm:prSet presAssocID="{68315BAB-5EA7-4548-A932-67D1CD883268}" presName="image2" presStyleLbl="asst1" presStyleIdx="0" presStyleCnt="1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 with solid fill"/>
        </a:ext>
      </dgm:extLst>
    </dgm:pt>
    <dgm:pt modelId="{9AA8107B-20DB-440E-B39A-0A5B12D4B5BB}" type="pres">
      <dgm:prSet presAssocID="{68315BAB-5EA7-4548-A932-67D1CD883268}" presName="text2" presStyleLbl="revTx" presStyleIdx="1" presStyleCnt="5">
        <dgm:presLayoutVars>
          <dgm:chPref val="3"/>
        </dgm:presLayoutVars>
      </dgm:prSet>
      <dgm:spPr/>
    </dgm:pt>
    <dgm:pt modelId="{A2EDBF9D-F683-4F2A-8802-9B848F416286}" type="pres">
      <dgm:prSet presAssocID="{68315BAB-5EA7-4548-A932-67D1CD883268}" presName="hierChild3" presStyleCnt="0"/>
      <dgm:spPr/>
    </dgm:pt>
    <dgm:pt modelId="{B4678D0D-D6DB-4B9A-A788-347E57F71A88}" type="pres">
      <dgm:prSet presAssocID="{E0E499AC-1264-4487-9F73-A8CDACD9EE17}" presName="Name10" presStyleLbl="parChTrans1D2" presStyleIdx="1" presStyleCnt="2"/>
      <dgm:spPr/>
    </dgm:pt>
    <dgm:pt modelId="{970C208B-008B-4EEF-95F3-A544017516AF}" type="pres">
      <dgm:prSet presAssocID="{0A266BED-AEA3-4263-8879-F7AD07C7F3E7}" presName="hierRoot2" presStyleCnt="0"/>
      <dgm:spPr/>
    </dgm:pt>
    <dgm:pt modelId="{71C62D8E-ADD8-4859-8973-BA75DF9B597C}" type="pres">
      <dgm:prSet presAssocID="{0A266BED-AEA3-4263-8879-F7AD07C7F3E7}" presName="composite2" presStyleCnt="0"/>
      <dgm:spPr/>
    </dgm:pt>
    <dgm:pt modelId="{303A92B9-2BF5-4D85-8BD3-3BE978B59BA3}" type="pres">
      <dgm:prSet presAssocID="{0A266BED-AEA3-4263-8879-F7AD07C7F3E7}" presName="image2" presStyleLbl="node2" presStyleIdx="0" presStyleCnt="1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 with solid fill"/>
        </a:ext>
      </dgm:extLst>
    </dgm:pt>
    <dgm:pt modelId="{EACC3C81-4DBD-43B5-AD71-B67DC26A0315}" type="pres">
      <dgm:prSet presAssocID="{0A266BED-AEA3-4263-8879-F7AD07C7F3E7}" presName="text2" presStyleLbl="revTx" presStyleIdx="2" presStyleCnt="5">
        <dgm:presLayoutVars>
          <dgm:chPref val="3"/>
        </dgm:presLayoutVars>
      </dgm:prSet>
      <dgm:spPr/>
    </dgm:pt>
    <dgm:pt modelId="{4B6BC6FB-A371-4F22-8F42-DB871C3264E4}" type="pres">
      <dgm:prSet presAssocID="{0A266BED-AEA3-4263-8879-F7AD07C7F3E7}" presName="hierChild3" presStyleCnt="0"/>
      <dgm:spPr/>
    </dgm:pt>
    <dgm:pt modelId="{58994939-0E5B-4200-BC29-F78F0BF3D06B}" type="pres">
      <dgm:prSet presAssocID="{22041B4C-2C6C-4406-B2D0-63B99F7A0488}" presName="Name17" presStyleLbl="parChTrans1D3" presStyleIdx="0" presStyleCnt="2"/>
      <dgm:spPr/>
    </dgm:pt>
    <dgm:pt modelId="{C302E2DA-290E-4199-B1B2-0EEBE0BFEEEC}" type="pres">
      <dgm:prSet presAssocID="{B41B1F78-5437-468C-9C35-EC5525821F4E}" presName="hierRoot3" presStyleCnt="0"/>
      <dgm:spPr/>
    </dgm:pt>
    <dgm:pt modelId="{18C926F5-4787-4209-B11A-2FF28E77CD3D}" type="pres">
      <dgm:prSet presAssocID="{B41B1F78-5437-468C-9C35-EC5525821F4E}" presName="composite3" presStyleCnt="0"/>
      <dgm:spPr/>
    </dgm:pt>
    <dgm:pt modelId="{F01FE34A-9D56-433E-A3E7-0D3F2C4DDC08}" type="pres">
      <dgm:prSet presAssocID="{B41B1F78-5437-468C-9C35-EC5525821F4E}" presName="image3" presStyleLbl="node3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 with solid fill"/>
        </a:ext>
      </dgm:extLst>
    </dgm:pt>
    <dgm:pt modelId="{820DAABA-F478-4665-82F0-45F77B143338}" type="pres">
      <dgm:prSet presAssocID="{B41B1F78-5437-468C-9C35-EC5525821F4E}" presName="text3" presStyleLbl="revTx" presStyleIdx="3" presStyleCnt="5">
        <dgm:presLayoutVars>
          <dgm:chPref val="3"/>
        </dgm:presLayoutVars>
      </dgm:prSet>
      <dgm:spPr/>
    </dgm:pt>
    <dgm:pt modelId="{9ED7064A-50DD-45E9-AB48-45E52D2125C0}" type="pres">
      <dgm:prSet presAssocID="{B41B1F78-5437-468C-9C35-EC5525821F4E}" presName="hierChild4" presStyleCnt="0"/>
      <dgm:spPr/>
    </dgm:pt>
    <dgm:pt modelId="{90E8D690-E8B7-44AE-91DF-0C349E89848A}" type="pres">
      <dgm:prSet presAssocID="{0B245B2B-599F-4F90-8818-8320E31CC4B0}" presName="Name17" presStyleLbl="parChTrans1D3" presStyleIdx="1" presStyleCnt="2"/>
      <dgm:spPr/>
    </dgm:pt>
    <dgm:pt modelId="{46695EB1-274A-4A54-9DEC-6E10AD6CDA1B}" type="pres">
      <dgm:prSet presAssocID="{32923B73-9611-413A-9BB4-A0267C22C514}" presName="hierRoot3" presStyleCnt="0"/>
      <dgm:spPr/>
    </dgm:pt>
    <dgm:pt modelId="{9F5BAA84-D9D0-4CCD-A292-5264DEB01A56}" type="pres">
      <dgm:prSet presAssocID="{32923B73-9611-413A-9BB4-A0267C22C514}" presName="composite3" presStyleCnt="0"/>
      <dgm:spPr/>
    </dgm:pt>
    <dgm:pt modelId="{F633E95D-198D-4877-8292-CFE7FEE8BBE4}" type="pres">
      <dgm:prSet presAssocID="{32923B73-9611-413A-9BB4-A0267C22C514}" presName="image3" presStyleLbl="node3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 with solid fill"/>
        </a:ext>
      </dgm:extLst>
    </dgm:pt>
    <dgm:pt modelId="{107CE16B-B942-4ECC-9E68-9DA5D269AA41}" type="pres">
      <dgm:prSet presAssocID="{32923B73-9611-413A-9BB4-A0267C22C514}" presName="text3" presStyleLbl="revTx" presStyleIdx="4" presStyleCnt="5">
        <dgm:presLayoutVars>
          <dgm:chPref val="3"/>
        </dgm:presLayoutVars>
      </dgm:prSet>
      <dgm:spPr/>
    </dgm:pt>
    <dgm:pt modelId="{36550241-C9D6-4F3D-A9DB-2B938D827B3B}" type="pres">
      <dgm:prSet presAssocID="{32923B73-9611-413A-9BB4-A0267C22C514}" presName="hierChild4" presStyleCnt="0"/>
      <dgm:spPr/>
    </dgm:pt>
  </dgm:ptLst>
  <dgm:cxnLst>
    <dgm:cxn modelId="{035A011A-6DAF-45B5-8516-22D5C00C8A3A}" srcId="{B619CFEA-C4DC-48BB-B48C-8581A6486BC7}" destId="{0A266BED-AEA3-4263-8879-F7AD07C7F3E7}" srcOrd="1" destOrd="0" parTransId="{E0E499AC-1264-4487-9F73-A8CDACD9EE17}" sibTransId="{73875E86-4CE1-43B7-B9D8-AD20791D2829}"/>
    <dgm:cxn modelId="{8CC2491B-EFD0-4CE3-B258-FD223541B759}" type="presOf" srcId="{0A266BED-AEA3-4263-8879-F7AD07C7F3E7}" destId="{EACC3C81-4DBD-43B5-AD71-B67DC26A0315}" srcOrd="0" destOrd="0" presId="urn:microsoft.com/office/officeart/2009/layout/CirclePictureHierarchy"/>
    <dgm:cxn modelId="{B00A4A30-618F-45C2-931A-1905351168A0}" srcId="{5A949942-8F06-4C94-9276-5BA37A4070F1}" destId="{B619CFEA-C4DC-48BB-B48C-8581A6486BC7}" srcOrd="0" destOrd="0" parTransId="{657AC836-E456-4071-A383-8E3A610F3D67}" sibTransId="{1F3B6D09-62F6-47B1-9308-BFDC919EBCF3}"/>
    <dgm:cxn modelId="{045DB540-26F3-4067-AA1E-12F26E3656EF}" type="presOf" srcId="{22041B4C-2C6C-4406-B2D0-63B99F7A0488}" destId="{58994939-0E5B-4200-BC29-F78F0BF3D06B}" srcOrd="0" destOrd="0" presId="urn:microsoft.com/office/officeart/2009/layout/CirclePictureHierarchy"/>
    <dgm:cxn modelId="{95526376-5B82-4DE9-AA94-55DF19479381}" type="presOf" srcId="{5A949942-8F06-4C94-9276-5BA37A4070F1}" destId="{9788F598-0A18-4877-A540-E0BB9B0AF96E}" srcOrd="0" destOrd="0" presId="urn:microsoft.com/office/officeart/2009/layout/CirclePictureHierarchy"/>
    <dgm:cxn modelId="{84A7587F-D5D1-4250-881A-B49598CC6F4D}" type="presOf" srcId="{68315BAB-5EA7-4548-A932-67D1CD883268}" destId="{9AA8107B-20DB-440E-B39A-0A5B12D4B5BB}" srcOrd="0" destOrd="0" presId="urn:microsoft.com/office/officeart/2009/layout/CirclePictureHierarchy"/>
    <dgm:cxn modelId="{9B071780-366F-4999-96A1-96CDE95A6581}" srcId="{0A266BED-AEA3-4263-8879-F7AD07C7F3E7}" destId="{B41B1F78-5437-468C-9C35-EC5525821F4E}" srcOrd="0" destOrd="0" parTransId="{22041B4C-2C6C-4406-B2D0-63B99F7A0488}" sibTransId="{E301B88B-EA69-406E-981B-362B2C1F18FC}"/>
    <dgm:cxn modelId="{9A7C9D8F-2296-42D8-96E5-F5DCD56CE0F2}" type="presOf" srcId="{B619CFEA-C4DC-48BB-B48C-8581A6486BC7}" destId="{2D86B1F7-D7CF-474A-B2F2-65D7FE0411A3}" srcOrd="0" destOrd="0" presId="urn:microsoft.com/office/officeart/2009/layout/CirclePictureHierarchy"/>
    <dgm:cxn modelId="{925B5D98-1878-4673-8A90-22E86599E545}" srcId="{B619CFEA-C4DC-48BB-B48C-8581A6486BC7}" destId="{68315BAB-5EA7-4548-A932-67D1CD883268}" srcOrd="0" destOrd="0" parTransId="{319C6E1B-B335-42C1-8EE5-5104C5477218}" sibTransId="{4652ED2E-14BB-47E9-8497-B1B30A39EC1B}"/>
    <dgm:cxn modelId="{523FD5B3-B46A-4765-81E3-659D4F31F9D9}" type="presOf" srcId="{E0E499AC-1264-4487-9F73-A8CDACD9EE17}" destId="{B4678D0D-D6DB-4B9A-A788-347E57F71A88}" srcOrd="0" destOrd="0" presId="urn:microsoft.com/office/officeart/2009/layout/CirclePictureHierarchy"/>
    <dgm:cxn modelId="{92884DC8-FEA1-462F-AFB7-A0BA8A95E4CF}" type="presOf" srcId="{B41B1F78-5437-468C-9C35-EC5525821F4E}" destId="{820DAABA-F478-4665-82F0-45F77B143338}" srcOrd="0" destOrd="0" presId="urn:microsoft.com/office/officeart/2009/layout/CirclePictureHierarchy"/>
    <dgm:cxn modelId="{CBBEA5CE-2C5C-4BB6-9E1F-19A959645D70}" type="presOf" srcId="{0B245B2B-599F-4F90-8818-8320E31CC4B0}" destId="{90E8D690-E8B7-44AE-91DF-0C349E89848A}" srcOrd="0" destOrd="0" presId="urn:microsoft.com/office/officeart/2009/layout/CirclePictureHierarchy"/>
    <dgm:cxn modelId="{47CDC4CF-E0E1-4415-90EA-58D737081C54}" type="presOf" srcId="{32923B73-9611-413A-9BB4-A0267C22C514}" destId="{107CE16B-B942-4ECC-9E68-9DA5D269AA41}" srcOrd="0" destOrd="0" presId="urn:microsoft.com/office/officeart/2009/layout/CirclePictureHierarchy"/>
    <dgm:cxn modelId="{86E9D5DF-A7AC-4876-BA84-CF12E70E6CFA}" type="presOf" srcId="{319C6E1B-B335-42C1-8EE5-5104C5477218}" destId="{206640EF-8F0C-4B5B-AC83-509DCBB1F7BF}" srcOrd="0" destOrd="0" presId="urn:microsoft.com/office/officeart/2009/layout/CirclePictureHierarchy"/>
    <dgm:cxn modelId="{732ACFE3-2149-44E6-891A-F18E40A6AFFC}" srcId="{0A266BED-AEA3-4263-8879-F7AD07C7F3E7}" destId="{32923B73-9611-413A-9BB4-A0267C22C514}" srcOrd="1" destOrd="0" parTransId="{0B245B2B-599F-4F90-8818-8320E31CC4B0}" sibTransId="{E30E05F8-521C-4E74-9471-EB2F8D46E430}"/>
    <dgm:cxn modelId="{A2743AEE-A938-48C9-AC35-0E42306BB88B}" type="presParOf" srcId="{9788F598-0A18-4877-A540-E0BB9B0AF96E}" destId="{89378493-4CE3-4320-BF37-53881F455675}" srcOrd="0" destOrd="0" presId="urn:microsoft.com/office/officeart/2009/layout/CirclePictureHierarchy"/>
    <dgm:cxn modelId="{E9693B19-B9F0-42D6-A88F-A0FA0E975C8C}" type="presParOf" srcId="{89378493-4CE3-4320-BF37-53881F455675}" destId="{843B331D-C699-4621-AEF8-0E93505685A0}" srcOrd="0" destOrd="0" presId="urn:microsoft.com/office/officeart/2009/layout/CirclePictureHierarchy"/>
    <dgm:cxn modelId="{31A0E720-A21C-4577-9BC9-FA37A958D5D7}" type="presParOf" srcId="{843B331D-C699-4621-AEF8-0E93505685A0}" destId="{AEC7CCED-F09F-462C-A485-8B16E04485E9}" srcOrd="0" destOrd="0" presId="urn:microsoft.com/office/officeart/2009/layout/CirclePictureHierarchy"/>
    <dgm:cxn modelId="{4DE4BFAB-ECB7-499E-B1B5-3C08419B4B01}" type="presParOf" srcId="{843B331D-C699-4621-AEF8-0E93505685A0}" destId="{2D86B1F7-D7CF-474A-B2F2-65D7FE0411A3}" srcOrd="1" destOrd="0" presId="urn:microsoft.com/office/officeart/2009/layout/CirclePictureHierarchy"/>
    <dgm:cxn modelId="{748D2671-3926-4653-933E-E569D42DAF2E}" type="presParOf" srcId="{89378493-4CE3-4320-BF37-53881F455675}" destId="{51EB87BE-B29F-4BA3-8CEA-4305D8414A60}" srcOrd="1" destOrd="0" presId="urn:microsoft.com/office/officeart/2009/layout/CirclePictureHierarchy"/>
    <dgm:cxn modelId="{A8D6F1F6-1FED-44C0-BFE1-89DA40897843}" type="presParOf" srcId="{51EB87BE-B29F-4BA3-8CEA-4305D8414A60}" destId="{206640EF-8F0C-4B5B-AC83-509DCBB1F7BF}" srcOrd="0" destOrd="0" presId="urn:microsoft.com/office/officeart/2009/layout/CirclePictureHierarchy"/>
    <dgm:cxn modelId="{C71D39E7-2BCC-4009-AA69-AC30ADEFE0A7}" type="presParOf" srcId="{51EB87BE-B29F-4BA3-8CEA-4305D8414A60}" destId="{1C384C37-17A4-4C17-80F1-83CB9A3642ED}" srcOrd="1" destOrd="0" presId="urn:microsoft.com/office/officeart/2009/layout/CirclePictureHierarchy"/>
    <dgm:cxn modelId="{BC63ACCF-4364-4436-AD2B-C944A4E02E60}" type="presParOf" srcId="{1C384C37-17A4-4C17-80F1-83CB9A3642ED}" destId="{BB29B0EE-34E0-4E8A-B8D5-78451AD84BC5}" srcOrd="0" destOrd="0" presId="urn:microsoft.com/office/officeart/2009/layout/CirclePictureHierarchy"/>
    <dgm:cxn modelId="{CC5103A8-600C-465A-84CA-058051F4CD8A}" type="presParOf" srcId="{BB29B0EE-34E0-4E8A-B8D5-78451AD84BC5}" destId="{5C0DE700-A0CA-42D0-AFD9-C9926CBE07D6}" srcOrd="0" destOrd="0" presId="urn:microsoft.com/office/officeart/2009/layout/CirclePictureHierarchy"/>
    <dgm:cxn modelId="{F318EE34-2BA6-4309-B011-EC2F1BB87CF8}" type="presParOf" srcId="{BB29B0EE-34E0-4E8A-B8D5-78451AD84BC5}" destId="{9AA8107B-20DB-440E-B39A-0A5B12D4B5BB}" srcOrd="1" destOrd="0" presId="urn:microsoft.com/office/officeart/2009/layout/CirclePictureHierarchy"/>
    <dgm:cxn modelId="{78E78E34-8400-401B-A985-D0C6FA2999D7}" type="presParOf" srcId="{1C384C37-17A4-4C17-80F1-83CB9A3642ED}" destId="{A2EDBF9D-F683-4F2A-8802-9B848F416286}" srcOrd="1" destOrd="0" presId="urn:microsoft.com/office/officeart/2009/layout/CirclePictureHierarchy"/>
    <dgm:cxn modelId="{30F5CBFD-71E3-40DE-9E3C-C5E77241CD06}" type="presParOf" srcId="{51EB87BE-B29F-4BA3-8CEA-4305D8414A60}" destId="{B4678D0D-D6DB-4B9A-A788-347E57F71A88}" srcOrd="2" destOrd="0" presId="urn:microsoft.com/office/officeart/2009/layout/CirclePictureHierarchy"/>
    <dgm:cxn modelId="{399C7EBD-C254-4BD1-9C4F-69D3D2BB1BAE}" type="presParOf" srcId="{51EB87BE-B29F-4BA3-8CEA-4305D8414A60}" destId="{970C208B-008B-4EEF-95F3-A544017516AF}" srcOrd="3" destOrd="0" presId="urn:microsoft.com/office/officeart/2009/layout/CirclePictureHierarchy"/>
    <dgm:cxn modelId="{01AC5243-0925-49C3-AF16-4D2CBC5E5F9D}" type="presParOf" srcId="{970C208B-008B-4EEF-95F3-A544017516AF}" destId="{71C62D8E-ADD8-4859-8973-BA75DF9B597C}" srcOrd="0" destOrd="0" presId="urn:microsoft.com/office/officeart/2009/layout/CirclePictureHierarchy"/>
    <dgm:cxn modelId="{4211A4FC-78CD-48C3-B333-412F81E323E7}" type="presParOf" srcId="{71C62D8E-ADD8-4859-8973-BA75DF9B597C}" destId="{303A92B9-2BF5-4D85-8BD3-3BE978B59BA3}" srcOrd="0" destOrd="0" presId="urn:microsoft.com/office/officeart/2009/layout/CirclePictureHierarchy"/>
    <dgm:cxn modelId="{0D81A78A-9924-4EFD-9E07-5F02729FFD74}" type="presParOf" srcId="{71C62D8E-ADD8-4859-8973-BA75DF9B597C}" destId="{EACC3C81-4DBD-43B5-AD71-B67DC26A0315}" srcOrd="1" destOrd="0" presId="urn:microsoft.com/office/officeart/2009/layout/CirclePictureHierarchy"/>
    <dgm:cxn modelId="{871B2A77-4373-471F-8240-6BF7D8C8BB60}" type="presParOf" srcId="{970C208B-008B-4EEF-95F3-A544017516AF}" destId="{4B6BC6FB-A371-4F22-8F42-DB871C3264E4}" srcOrd="1" destOrd="0" presId="urn:microsoft.com/office/officeart/2009/layout/CirclePictureHierarchy"/>
    <dgm:cxn modelId="{F2F1C857-9D02-4137-B2F4-0F8C4F50F069}" type="presParOf" srcId="{4B6BC6FB-A371-4F22-8F42-DB871C3264E4}" destId="{58994939-0E5B-4200-BC29-F78F0BF3D06B}" srcOrd="0" destOrd="0" presId="urn:microsoft.com/office/officeart/2009/layout/CirclePictureHierarchy"/>
    <dgm:cxn modelId="{CD5C1663-3163-4706-8603-B696FE823835}" type="presParOf" srcId="{4B6BC6FB-A371-4F22-8F42-DB871C3264E4}" destId="{C302E2DA-290E-4199-B1B2-0EEBE0BFEEEC}" srcOrd="1" destOrd="0" presId="urn:microsoft.com/office/officeart/2009/layout/CirclePictureHierarchy"/>
    <dgm:cxn modelId="{1410449E-28F9-4AA0-B0F0-FFED7CEAA4F3}" type="presParOf" srcId="{C302E2DA-290E-4199-B1B2-0EEBE0BFEEEC}" destId="{18C926F5-4787-4209-B11A-2FF28E77CD3D}" srcOrd="0" destOrd="0" presId="urn:microsoft.com/office/officeart/2009/layout/CirclePictureHierarchy"/>
    <dgm:cxn modelId="{1A930B55-F045-47A1-A31B-F2027BFA4443}" type="presParOf" srcId="{18C926F5-4787-4209-B11A-2FF28E77CD3D}" destId="{F01FE34A-9D56-433E-A3E7-0D3F2C4DDC08}" srcOrd="0" destOrd="0" presId="urn:microsoft.com/office/officeart/2009/layout/CirclePictureHierarchy"/>
    <dgm:cxn modelId="{E83C3D96-9104-42E1-81D8-4A95CD120E52}" type="presParOf" srcId="{18C926F5-4787-4209-B11A-2FF28E77CD3D}" destId="{820DAABA-F478-4665-82F0-45F77B143338}" srcOrd="1" destOrd="0" presId="urn:microsoft.com/office/officeart/2009/layout/CirclePictureHierarchy"/>
    <dgm:cxn modelId="{BDDC2233-B165-4334-859D-882CB3656DC6}" type="presParOf" srcId="{C302E2DA-290E-4199-B1B2-0EEBE0BFEEEC}" destId="{9ED7064A-50DD-45E9-AB48-45E52D2125C0}" srcOrd="1" destOrd="0" presId="urn:microsoft.com/office/officeart/2009/layout/CirclePictureHierarchy"/>
    <dgm:cxn modelId="{1ED3A8F0-C593-49A2-A717-26F1881E3913}" type="presParOf" srcId="{4B6BC6FB-A371-4F22-8F42-DB871C3264E4}" destId="{90E8D690-E8B7-44AE-91DF-0C349E89848A}" srcOrd="2" destOrd="0" presId="urn:microsoft.com/office/officeart/2009/layout/CirclePictureHierarchy"/>
    <dgm:cxn modelId="{B8FF4457-2B67-469B-A270-9B19FE87D97A}" type="presParOf" srcId="{4B6BC6FB-A371-4F22-8F42-DB871C3264E4}" destId="{46695EB1-274A-4A54-9DEC-6E10AD6CDA1B}" srcOrd="3" destOrd="0" presId="urn:microsoft.com/office/officeart/2009/layout/CirclePictureHierarchy"/>
    <dgm:cxn modelId="{49E8CC0A-C273-4782-9EFD-6BB9916E0A9A}" type="presParOf" srcId="{46695EB1-274A-4A54-9DEC-6E10AD6CDA1B}" destId="{9F5BAA84-D9D0-4CCD-A292-5264DEB01A56}" srcOrd="0" destOrd="0" presId="urn:microsoft.com/office/officeart/2009/layout/CirclePictureHierarchy"/>
    <dgm:cxn modelId="{A3E5AE17-213B-4166-9346-A31271C826CB}" type="presParOf" srcId="{9F5BAA84-D9D0-4CCD-A292-5264DEB01A56}" destId="{F633E95D-198D-4877-8292-CFE7FEE8BBE4}" srcOrd="0" destOrd="0" presId="urn:microsoft.com/office/officeart/2009/layout/CirclePictureHierarchy"/>
    <dgm:cxn modelId="{5EBDA404-79CF-4514-A593-B6AB1F240707}" type="presParOf" srcId="{9F5BAA84-D9D0-4CCD-A292-5264DEB01A56}" destId="{107CE16B-B942-4ECC-9E68-9DA5D269AA41}" srcOrd="1" destOrd="0" presId="urn:microsoft.com/office/officeart/2009/layout/CirclePictureHierarchy"/>
    <dgm:cxn modelId="{6E21D1CF-7521-4F02-A4FE-0285CDF16E3C}" type="presParOf" srcId="{46695EB1-274A-4A54-9DEC-6E10AD6CDA1B}" destId="{36550241-C9D6-4F3D-A9DB-2B938D827B3B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8D690-E8B7-44AE-91DF-0C349E89848A}">
      <dsp:nvSpPr>
        <dsp:cNvPr id="0" name=""/>
        <dsp:cNvSpPr/>
      </dsp:nvSpPr>
      <dsp:spPr>
        <a:xfrm>
          <a:off x="3196919" y="2532854"/>
          <a:ext cx="1351062" cy="309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986"/>
              </a:lnTo>
              <a:lnTo>
                <a:pt x="1351062" y="155986"/>
              </a:lnTo>
              <a:lnTo>
                <a:pt x="1351062" y="30951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94939-0E5B-4200-BC29-F78F0BF3D06B}">
      <dsp:nvSpPr>
        <dsp:cNvPr id="0" name=""/>
        <dsp:cNvSpPr/>
      </dsp:nvSpPr>
      <dsp:spPr>
        <a:xfrm>
          <a:off x="1845857" y="2532854"/>
          <a:ext cx="1351062" cy="309516"/>
        </a:xfrm>
        <a:custGeom>
          <a:avLst/>
          <a:gdLst/>
          <a:ahLst/>
          <a:cxnLst/>
          <a:rect l="0" t="0" r="0" b="0"/>
          <a:pathLst>
            <a:path>
              <a:moveTo>
                <a:pt x="1351062" y="0"/>
              </a:moveTo>
              <a:lnTo>
                <a:pt x="1351062" y="155986"/>
              </a:lnTo>
              <a:lnTo>
                <a:pt x="0" y="155986"/>
              </a:lnTo>
              <a:lnTo>
                <a:pt x="0" y="30951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78D0D-D6DB-4B9A-A788-347E57F71A88}">
      <dsp:nvSpPr>
        <dsp:cNvPr id="0" name=""/>
        <dsp:cNvSpPr/>
      </dsp:nvSpPr>
      <dsp:spPr>
        <a:xfrm>
          <a:off x="1845857" y="1240747"/>
          <a:ext cx="1351062" cy="309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986"/>
              </a:lnTo>
              <a:lnTo>
                <a:pt x="1351062" y="155986"/>
              </a:lnTo>
              <a:lnTo>
                <a:pt x="1351062" y="30951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640EF-8F0C-4B5B-AC83-509DCBB1F7BF}">
      <dsp:nvSpPr>
        <dsp:cNvPr id="0" name=""/>
        <dsp:cNvSpPr/>
      </dsp:nvSpPr>
      <dsp:spPr>
        <a:xfrm>
          <a:off x="494795" y="1240747"/>
          <a:ext cx="1351062" cy="309516"/>
        </a:xfrm>
        <a:custGeom>
          <a:avLst/>
          <a:gdLst/>
          <a:ahLst/>
          <a:cxnLst/>
          <a:rect l="0" t="0" r="0" b="0"/>
          <a:pathLst>
            <a:path>
              <a:moveTo>
                <a:pt x="1351062" y="0"/>
              </a:moveTo>
              <a:lnTo>
                <a:pt x="1351062" y="155986"/>
              </a:lnTo>
              <a:lnTo>
                <a:pt x="0" y="155986"/>
              </a:lnTo>
              <a:lnTo>
                <a:pt x="0" y="30951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7CCED-F09F-462C-A485-8B16E04485E9}">
      <dsp:nvSpPr>
        <dsp:cNvPr id="0" name=""/>
        <dsp:cNvSpPr/>
      </dsp:nvSpPr>
      <dsp:spPr>
        <a:xfrm>
          <a:off x="1354562" y="258157"/>
          <a:ext cx="982590" cy="982590"/>
        </a:xfrm>
        <a:prstGeom prst="ellipse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6B1F7-D7CF-474A-B2F2-65D7FE0411A3}">
      <dsp:nvSpPr>
        <dsp:cNvPr id="0" name=""/>
        <dsp:cNvSpPr/>
      </dsp:nvSpPr>
      <dsp:spPr>
        <a:xfrm>
          <a:off x="2337152" y="255700"/>
          <a:ext cx="1473885" cy="982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Zoning Enabled  (Code of Virginia)</a:t>
          </a:r>
        </a:p>
      </dsp:txBody>
      <dsp:txXfrm>
        <a:off x="2337152" y="255700"/>
        <a:ext cx="1473885" cy="982590"/>
      </dsp:txXfrm>
    </dsp:sp>
    <dsp:sp modelId="{5C0DE700-A0CA-42D0-AFD9-C9926CBE07D6}">
      <dsp:nvSpPr>
        <dsp:cNvPr id="0" name=""/>
        <dsp:cNvSpPr/>
      </dsp:nvSpPr>
      <dsp:spPr>
        <a:xfrm>
          <a:off x="3500" y="1550263"/>
          <a:ext cx="982590" cy="982590"/>
        </a:xfrm>
        <a:prstGeom prst="ellipse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8107B-20DB-440E-B39A-0A5B12D4B5BB}">
      <dsp:nvSpPr>
        <dsp:cNvPr id="0" name=""/>
        <dsp:cNvSpPr/>
      </dsp:nvSpPr>
      <dsp:spPr>
        <a:xfrm>
          <a:off x="986090" y="1547807"/>
          <a:ext cx="1473885" cy="982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By-Right Development</a:t>
          </a:r>
        </a:p>
      </dsp:txBody>
      <dsp:txXfrm>
        <a:off x="986090" y="1547807"/>
        <a:ext cx="1473885" cy="982590"/>
      </dsp:txXfrm>
    </dsp:sp>
    <dsp:sp modelId="{303A92B9-2BF5-4D85-8BD3-3BE978B59BA3}">
      <dsp:nvSpPr>
        <dsp:cNvPr id="0" name=""/>
        <dsp:cNvSpPr/>
      </dsp:nvSpPr>
      <dsp:spPr>
        <a:xfrm>
          <a:off x="2705624" y="1550263"/>
          <a:ext cx="982590" cy="982590"/>
        </a:xfrm>
        <a:prstGeom prst="ellipse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C3C81-4DBD-43B5-AD71-B67DC26A0315}">
      <dsp:nvSpPr>
        <dsp:cNvPr id="0" name=""/>
        <dsp:cNvSpPr/>
      </dsp:nvSpPr>
      <dsp:spPr>
        <a:xfrm>
          <a:off x="3688214" y="1547807"/>
          <a:ext cx="1473885" cy="982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Special Exception Development</a:t>
          </a:r>
        </a:p>
      </dsp:txBody>
      <dsp:txXfrm>
        <a:off x="3688214" y="1547807"/>
        <a:ext cx="1473885" cy="982590"/>
      </dsp:txXfrm>
    </dsp:sp>
    <dsp:sp modelId="{F01FE34A-9D56-433E-A3E7-0D3F2C4DDC08}">
      <dsp:nvSpPr>
        <dsp:cNvPr id="0" name=""/>
        <dsp:cNvSpPr/>
      </dsp:nvSpPr>
      <dsp:spPr>
        <a:xfrm>
          <a:off x="1354562" y="2842370"/>
          <a:ext cx="982590" cy="982590"/>
        </a:xfrm>
        <a:prstGeom prst="ellipse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DAABA-F478-4665-82F0-45F77B143338}">
      <dsp:nvSpPr>
        <dsp:cNvPr id="0" name=""/>
        <dsp:cNvSpPr/>
      </dsp:nvSpPr>
      <dsp:spPr>
        <a:xfrm>
          <a:off x="2337152" y="2839914"/>
          <a:ext cx="1473885" cy="982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Development Special Use Permit</a:t>
          </a:r>
        </a:p>
      </dsp:txBody>
      <dsp:txXfrm>
        <a:off x="2337152" y="2839914"/>
        <a:ext cx="1473885" cy="982590"/>
      </dsp:txXfrm>
    </dsp:sp>
    <dsp:sp modelId="{F633E95D-198D-4877-8292-CFE7FEE8BBE4}">
      <dsp:nvSpPr>
        <dsp:cNvPr id="0" name=""/>
        <dsp:cNvSpPr/>
      </dsp:nvSpPr>
      <dsp:spPr>
        <a:xfrm>
          <a:off x="4056686" y="2842370"/>
          <a:ext cx="982590" cy="982590"/>
        </a:xfrm>
        <a:prstGeom prst="ellipse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CE16B-B942-4ECC-9E68-9DA5D269AA41}">
      <dsp:nvSpPr>
        <dsp:cNvPr id="0" name=""/>
        <dsp:cNvSpPr/>
      </dsp:nvSpPr>
      <dsp:spPr>
        <a:xfrm>
          <a:off x="5039276" y="2839914"/>
          <a:ext cx="1473885" cy="982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Special Use Permits</a:t>
          </a:r>
        </a:p>
      </dsp:txBody>
      <dsp:txXfrm>
        <a:off x="5039276" y="2839914"/>
        <a:ext cx="1473885" cy="982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084DE79-2C41-40B6-8FAA-E10DB5E92FF3}" type="datetimeFigureOut">
              <a:rPr lang="en-US" smtClean="0"/>
              <a:pPr/>
              <a:t>05/13/2026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96D3FF6-A157-4A6B-9578-F6F8A6D78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48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6211F-5964-AFE1-77B8-5CE00DCEA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4150A0-1C89-9341-4835-BD6FE2C23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08C0F-2663-ACA0-2292-A160B1184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EDD5-ED4F-42D7-8543-5F7862A7D471}" type="datetimeFigureOut">
              <a:rPr lang="en-US" smtClean="0"/>
              <a:t>05/13/2026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0F49C-26F8-3D4F-782A-F45D0554B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6A3F2-4CBC-26E0-CE5C-0C4D9C4F0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4AD3-46F4-44A3-9F59-AD8CA73D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8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2678F-5F0F-8ED1-0936-610EC361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184B60-5420-04AE-6979-EDE3F3E47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165D3-DBD3-FEB6-B19E-73EF4FB3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EDD5-ED4F-42D7-8543-5F7862A7D471}" type="datetimeFigureOut">
              <a:rPr lang="en-US" smtClean="0"/>
              <a:t>05/13/2026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03244-AF3E-581B-E8F7-061650BD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B83C1-6605-70E3-F553-4C381F293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4AD3-46F4-44A3-9F59-AD8CA73D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4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62292C-BF70-D9E6-37D7-4B724A7B2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E41D1A-EF71-7561-E1E8-729F35FDE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5BB36-F815-294D-236E-5E6E458C2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EDD5-ED4F-42D7-8543-5F7862A7D471}" type="datetimeFigureOut">
              <a:rPr lang="en-US" smtClean="0"/>
              <a:t>05/13/2026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56D78-A781-951F-589D-459F9778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93A85-0324-A1EE-7AF8-9E4204E2C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4AD3-46F4-44A3-9F59-AD8CA73D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3B67A-69EA-97DF-37A8-93FD850C7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73AB8-14F7-69D5-DD62-967899E23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E8D77-0528-D854-832A-A60815F7A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EDD5-ED4F-42D7-8543-5F7862A7D471}" type="datetimeFigureOut">
              <a:rPr lang="en-US" smtClean="0"/>
              <a:t>05/13/2026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FDBBA-E18B-0C16-89DD-E2255684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DB9DE-070D-9F75-C72E-032744B51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4AD3-46F4-44A3-9F59-AD8CA73D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2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A4B13-C863-E69E-1A0D-CC9B1C376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3F2FB-F556-B278-BD9F-7358B8824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A12D8-79FD-6799-D3C0-A67C58DE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EDD5-ED4F-42D7-8543-5F7862A7D471}" type="datetimeFigureOut">
              <a:rPr lang="en-US" smtClean="0"/>
              <a:t>05/13/2026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E4C96-0AC9-5A61-607C-A02549769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6AE72-9408-116B-BBFA-8B205C0C8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4AD3-46F4-44A3-9F59-AD8CA73D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4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6DA47-BBD0-890C-CB75-249752634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0C8AB-3A96-7F21-6F3C-5A7346498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CC1D05-342C-354E-16D6-7268DF5C3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570F4-F05F-BE2E-6D3F-F17309037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EDD5-ED4F-42D7-8543-5F7862A7D471}" type="datetimeFigureOut">
              <a:rPr lang="en-US" smtClean="0"/>
              <a:t>05/13/2026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57F15-00AF-F1B5-58AF-E7147192C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6D128-C69B-F851-5642-F0921A3B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4AD3-46F4-44A3-9F59-AD8CA73D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7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0BE36-A587-4873-77A5-E5034195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F71C1-E0B2-1C14-E994-7CEDC2AB8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6C728-4C00-AAEA-2E06-6A7DE4258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D8132-6EF2-E46C-0690-48E41590F0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552932-5C3F-0889-CBE2-853BF35A4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A53C59-50CA-21BE-A367-1CA63BAF8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EDD5-ED4F-42D7-8543-5F7862A7D471}" type="datetimeFigureOut">
              <a:rPr lang="en-US" smtClean="0"/>
              <a:t>05/13/2026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A45852-57DA-62E8-F8B0-3EC80285C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3E77F6-7949-C726-9E1D-42554588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4AD3-46F4-44A3-9F59-AD8CA73D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9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4B3C5-9A03-1EDC-C965-CC217ADA5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977AF-2F60-D022-F385-6982F48D3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EDD5-ED4F-42D7-8543-5F7862A7D471}" type="datetimeFigureOut">
              <a:rPr lang="en-US" smtClean="0"/>
              <a:t>05/13/2026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9142C-8B5A-A74A-F907-451AFB23B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BA8CC-28C2-C059-FD11-59F6DB7AB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4AD3-46F4-44A3-9F59-AD8CA73D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4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9768FF-D5F6-B061-1F78-CFC0C69A9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EDD5-ED4F-42D7-8543-5F7862A7D471}" type="datetimeFigureOut">
              <a:rPr lang="en-US" smtClean="0"/>
              <a:t>05/13/2026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AB1721-61F0-FF80-271A-FD102D248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912E0-D242-6073-E349-606A6B3A6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4AD3-46F4-44A3-9F59-AD8CA73D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1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4BD97-1926-0C9D-B860-9ACD0E280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1F070-319A-6283-AC84-789532D34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4ADBB-6FCF-F528-291B-27620819E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E211C-CA30-B94C-6C1A-EF873E14A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EDD5-ED4F-42D7-8543-5F7862A7D471}" type="datetimeFigureOut">
              <a:rPr lang="en-US" smtClean="0"/>
              <a:t>05/13/2026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DF87B-3FEA-46BD-404D-1C1C2CAB2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71608-962B-E23B-9993-66D1F089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4AD3-46F4-44A3-9F59-AD8CA73D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8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09F7F-4F51-355B-CB1E-A08EE4ED8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4E7AE1-EAF3-FED6-4E7A-D3A34DC1D1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1A7B7-456F-AFAD-A9DB-C26C0B9BE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AFC66-0D6B-DCFC-A5D5-6976ACA10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EDD5-ED4F-42D7-8543-5F7862A7D471}" type="datetimeFigureOut">
              <a:rPr lang="en-US" smtClean="0"/>
              <a:t>05/13/2026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C88AC-B11B-102A-C6DA-F219C5130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B4CB4-54FA-2FD7-0992-F570514D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4AD3-46F4-44A3-9F59-AD8CA73D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6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CC0528-D6EB-E09C-3B87-D86D162A7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6EB2E-6619-4A4C-AA09-005A7FE2A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425C8-4971-76A4-F7D4-F94FF27556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521EDD5-ED4F-42D7-8543-5F7862A7D471}" type="datetimeFigureOut">
              <a:rPr lang="en-US" smtClean="0"/>
              <a:pPr/>
              <a:t>05/13/2026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80670-306B-4AFC-1A51-F92E60E35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2A5CE-C1F2-9ACE-C592-4DEF3B97F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33F04AD3-46F4-44A3-9F59-AD8CA73D0E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5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pczoning@alexandriava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CA90F-9AF4-F002-9E33-0C21EDF6D0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Zoning and Permitting – </a:t>
            </a:r>
            <a:r>
              <a:rPr lang="en-US" b="1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what it means for you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99E14-68A0-6FE2-D2D5-A2C8329383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Presentation to the Rosemont Citizens Association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 Pfeiffer (129 E. Walnut Street)</a:t>
            </a:r>
            <a:b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14, 2026</a:t>
            </a:r>
          </a:p>
        </p:txBody>
      </p:sp>
    </p:spTree>
    <p:extLst>
      <p:ext uri="{BB962C8B-B14F-4D97-AF65-F5344CB8AC3E}">
        <p14:creationId xmlns:p14="http://schemas.microsoft.com/office/powerpoint/2010/main" val="382874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6D64B-E1A0-2DA1-D312-0BE13ABB974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Regulations and Review Processes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0703-A956-FA74-2994-CF91EE048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132" y="1825625"/>
            <a:ext cx="5328021" cy="4351338"/>
          </a:xfrm>
        </p:spPr>
        <p:txBody>
          <a:bodyPr>
            <a:normAutofit fontScale="55000" lnSpcReduction="20000"/>
          </a:bodyPr>
          <a:lstStyle/>
          <a:p>
            <a:r>
              <a:rPr lang="en-US" sz="2900" b="1" dirty="0"/>
              <a:t>Site and Subdivision Plans– </a:t>
            </a:r>
            <a:r>
              <a:rPr lang="en-US" sz="2900" dirty="0"/>
              <a:t>Site Plan and Subdivision Plans are reviewed by staff and the Planning Commission.  All development proposals greater than three dwelling units or 3,000 sf of GFA require a site plan.  Certain development standards may be modified by site plan. Reviewed for compliance with the Chesapeake Bay Preservation Ordinance, Emergency Vehicle Access standards, Landscape Guidelines, etc.  </a:t>
            </a:r>
            <a:endParaRPr lang="en-US" sz="2900" b="1" dirty="0"/>
          </a:p>
          <a:p>
            <a:r>
              <a:rPr lang="en-US" sz="2900" b="1" dirty="0"/>
              <a:t>Building Permitting – </a:t>
            </a:r>
            <a:r>
              <a:rPr lang="en-US" sz="2900" dirty="0"/>
              <a:t>All new development must obtain a building permit, which is reviewed against the Virginia Statewide Building Code. </a:t>
            </a:r>
            <a:endParaRPr lang="en-US" sz="2900" b="1" dirty="0"/>
          </a:p>
          <a:p>
            <a:r>
              <a:rPr lang="en-US" sz="2900" b="1" dirty="0"/>
              <a:t>Local Historic Districts – </a:t>
            </a:r>
            <a:r>
              <a:rPr lang="en-US" sz="2900" dirty="0"/>
              <a:t>The City has two local historic districts*.  Any development/renovation requires the Board of Architectural Review to issue a Certificate of Appropriateness </a:t>
            </a:r>
            <a:endParaRPr lang="en-US" sz="2900" b="1" dirty="0"/>
          </a:p>
          <a:p>
            <a:r>
              <a:rPr lang="en-US" sz="2900" b="1" dirty="0"/>
              <a:t>Small Area Plans –</a:t>
            </a:r>
            <a:r>
              <a:rPr lang="en-US" sz="2900" dirty="0"/>
              <a:t>City policies that guide land use,  private development and public investment.  These plans </a:t>
            </a:r>
            <a:r>
              <a:rPr lang="en-US" sz="2900" u="sng" dirty="0"/>
              <a:t>are not</a:t>
            </a:r>
            <a:r>
              <a:rPr lang="en-US" sz="2900" dirty="0"/>
              <a:t> regulatory.  </a:t>
            </a:r>
            <a:endParaRPr lang="en-US" sz="2900" b="1" dirty="0"/>
          </a:p>
          <a:p>
            <a:r>
              <a:rPr lang="en-US" sz="2900" b="1" dirty="0"/>
              <a:t>Special Use Permits – </a:t>
            </a:r>
            <a:r>
              <a:rPr lang="en-US" sz="2900" dirty="0"/>
              <a:t>Development Special Use Permits (DSUP), Special Use Permits (SUP), and Administrative SUP’s. </a:t>
            </a:r>
            <a:endParaRPr lang="en-US" sz="2900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4277E4-CEA0-D502-D96E-D06924677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221" y="1825625"/>
            <a:ext cx="5838825" cy="3829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2C4A5-74D1-AD35-77CF-A23C8B5AE477}"/>
              </a:ext>
            </a:extLst>
          </p:cNvPr>
          <p:cNvSpPr txBox="1"/>
          <p:nvPr/>
        </p:nvSpPr>
        <p:spPr>
          <a:xfrm>
            <a:off x="3166842" y="6420256"/>
            <a:ext cx="615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Old and Historic Alexandria District &amp; Parker-Gray District </a:t>
            </a:r>
          </a:p>
        </p:txBody>
      </p:sp>
    </p:spTree>
    <p:extLst>
      <p:ext uri="{BB962C8B-B14F-4D97-AF65-F5344CB8AC3E}">
        <p14:creationId xmlns:p14="http://schemas.microsoft.com/office/powerpoint/2010/main" val="292387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F2EDE0-B71D-4EA2-4398-07A89E6CC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683CF-B36B-03F7-16C1-1AB17BA46D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628991-C3D1-BC5E-908A-83C130D238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37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F99F49-9317-F278-8A28-86B4CD7F2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203"/>
            <a:ext cx="12192000" cy="284559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9DC8687-8051-B3BF-B8F9-682E8915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R-5 Bulk and Open Space Regulations </a:t>
            </a:r>
          </a:p>
        </p:txBody>
      </p:sp>
    </p:spTree>
    <p:extLst>
      <p:ext uri="{BB962C8B-B14F-4D97-AF65-F5344CB8AC3E}">
        <p14:creationId xmlns:p14="http://schemas.microsoft.com/office/powerpoint/2010/main" val="894184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ED0FD-EAB7-31CC-ED12-A10BFA4C6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070A1-AC5C-B69E-F0D2-B2188646D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R2-5 Bulk and Open Space Regulations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84DA7-4A25-50A0-895E-230B3D758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8520"/>
            <a:ext cx="12192000" cy="234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26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CF43A-ABDD-9697-8876-A96DA11FA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227A-BB94-3113-549D-FCC569A85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 Bulk and Open Space Regulations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50514-472A-573D-40CD-013D28652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4386"/>
            <a:ext cx="12192000" cy="324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32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2B71F-25F5-A848-4C4A-53030CBB7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B39B7-FF59-F1FC-3CE0-6DEDAEAAB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 Bulk and Open Space Regulations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F99743-C5CF-4138-0EAC-9131FAEF8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6062"/>
            <a:ext cx="12192000" cy="525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68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69860-1833-DD42-E6E5-5EA05BA0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B8E69-FE9B-C84A-21AD-D8B116502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Zoning 101 –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zoning and why do we have it?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Legal Framework –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Code of Virginia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Zoning in Rosemont –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look at the Map and Zones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Zoning Administration –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Permitting and Enforcement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City Regulations –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 Historic Districts, Land Permitting,  Building Permitting, Small Area Planning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72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6A52-566C-F7C8-0D44-939FD860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Zoning 101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20F06-87DE-250C-B9B6-61AE2D4A9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75" y="1343818"/>
            <a:ext cx="6075553" cy="55141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What is Zoning? </a:t>
            </a:r>
            <a:br>
              <a:rPr lang="en-US" b="1" dirty="0"/>
            </a:br>
            <a:r>
              <a:rPr lang="en-US" dirty="0"/>
              <a:t>Separation of land into legal districts, or zones, with different regulations on land use, building height, density and placement/coverage, 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When did we start Zoning tracts of land, and why? </a:t>
            </a:r>
            <a:br>
              <a:rPr lang="en-US" b="1" dirty="0"/>
            </a:br>
            <a:r>
              <a:rPr lang="en-US" dirty="0"/>
              <a:t>Zoning began to be practiced in the United States in 1901 with New York City’s Tenement House Law, and constitutionality was affirmed in the 1927 Supreme Court Case </a:t>
            </a:r>
            <a:r>
              <a:rPr lang="en-US" i="1" dirty="0"/>
              <a:t>Village of Euclid, Ohio vs. Ambler Realty, Co.</a:t>
            </a:r>
            <a:r>
              <a:rPr lang="en-US" dirty="0"/>
              <a:t>  This early zoning was a reaction to blighted conditions caused by the rapid urbanization of the late 19</a:t>
            </a:r>
            <a:r>
              <a:rPr lang="en-US" baseline="30000" dirty="0"/>
              <a:t>th</a:t>
            </a:r>
            <a:r>
              <a:rPr lang="en-US" dirty="0"/>
              <a:t> Century, and continued with the growth of the suburbs in the mid-20</a:t>
            </a:r>
            <a:r>
              <a:rPr lang="en-US" baseline="30000" dirty="0"/>
              <a:t>th</a:t>
            </a:r>
            <a:r>
              <a:rPr lang="en-US" dirty="0"/>
              <a:t> Century </a:t>
            </a:r>
          </a:p>
          <a:p>
            <a:pPr marL="0" indent="0">
              <a:buNone/>
            </a:pPr>
            <a:r>
              <a:rPr lang="en-US" b="1" dirty="0"/>
              <a:t>Are there different types of Zoning? YES! </a:t>
            </a:r>
            <a:br>
              <a:rPr lang="en-US" b="1" dirty="0"/>
            </a:br>
            <a:r>
              <a:rPr lang="en-US" dirty="0"/>
              <a:t>Euclidean Zoning – traditional, single-use districts </a:t>
            </a:r>
            <a:br>
              <a:rPr lang="en-US" dirty="0"/>
            </a:br>
            <a:r>
              <a:rPr lang="en-US" dirty="0"/>
              <a:t>Form-Based Codes – focuses on building form over use</a:t>
            </a:r>
            <a:br>
              <a:rPr lang="en-US" dirty="0"/>
            </a:br>
            <a:r>
              <a:rPr lang="en-US" dirty="0"/>
              <a:t>Incentive Zoning – zoning as a tool to implement City priorities 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What is the difference between Planning and Zoning? </a:t>
            </a:r>
            <a:r>
              <a:rPr lang="en-US" dirty="0"/>
              <a:t>Planning refers to a municipality’s long-term vision for land use.  Zoning refers to what is legally permitted on a tract of land</a:t>
            </a:r>
          </a:p>
        </p:txBody>
      </p:sp>
      <p:pic>
        <p:nvPicPr>
          <p:cNvPr id="1032" name="Picture 8" descr="Euclid V Ambler Parasite at Betty Ammerman blog">
            <a:extLst>
              <a:ext uri="{FF2B5EF4-FFF2-40B4-BE49-F238E27FC236}">
                <a16:creationId xmlns:a16="http://schemas.microsoft.com/office/drawing/2014/main" id="{BF082EE1-3B3D-4AD3-85FA-A3DF4DEA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71" y="2554941"/>
            <a:ext cx="5587929" cy="241561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AE8523-08AC-A6AB-0E03-D50EE23513F3}"/>
              </a:ext>
            </a:extLst>
          </p:cNvPr>
          <p:cNvSpPr txBox="1"/>
          <p:nvPr/>
        </p:nvSpPr>
        <p:spPr>
          <a:xfrm>
            <a:off x="7768963" y="2185609"/>
            <a:ext cx="407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Village of Euclid, OH Zoning Map (1927)</a:t>
            </a:r>
          </a:p>
        </p:txBody>
      </p:sp>
    </p:spTree>
    <p:extLst>
      <p:ext uri="{BB962C8B-B14F-4D97-AF65-F5344CB8AC3E}">
        <p14:creationId xmlns:p14="http://schemas.microsoft.com/office/powerpoint/2010/main" val="33405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1046C68-08DE-72D8-344F-EBF11C277C22}"/>
              </a:ext>
            </a:extLst>
          </p:cNvPr>
          <p:cNvGrpSpPr/>
          <p:nvPr/>
        </p:nvGrpSpPr>
        <p:grpSpPr>
          <a:xfrm>
            <a:off x="356111" y="1463675"/>
            <a:ext cx="11488755" cy="5030834"/>
            <a:chOff x="-1787497" y="1643269"/>
            <a:chExt cx="14329511" cy="6200237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6B885EA8-057F-C1EF-DA10-8A0D99AB0E7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86624914"/>
                </p:ext>
              </p:extLst>
            </p:nvPr>
          </p:nvGraphicFramePr>
          <p:xfrm>
            <a:off x="2032000" y="1643269"/>
            <a:ext cx="8128000" cy="5029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03A3A6-A5C2-C547-6C77-3874AEC5C40C}"/>
                </a:ext>
              </a:extLst>
            </p:cNvPr>
            <p:cNvSpPr txBox="1"/>
            <p:nvPr/>
          </p:nvSpPr>
          <p:spPr>
            <a:xfrm>
              <a:off x="-1787497" y="1757104"/>
              <a:ext cx="2935089" cy="250350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Complies with standards set forth in local Zoning Ordinance; some permitted modifications via site plan.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62B0A2-D3D2-26AE-2E22-CE051E2F9B18}"/>
                </a:ext>
              </a:extLst>
            </p:cNvPr>
            <p:cNvSpPr txBox="1"/>
            <p:nvPr/>
          </p:nvSpPr>
          <p:spPr>
            <a:xfrm>
              <a:off x="3135231" y="6364164"/>
              <a:ext cx="4105578" cy="1479342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Development density and height may exceed by-right standards if mitigated by conditions, and provides public benefits.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4AD04B-884E-4487-E836-33A94C0E6223}"/>
                </a:ext>
              </a:extLst>
            </p:cNvPr>
            <p:cNvSpPr txBox="1"/>
            <p:nvPr/>
          </p:nvSpPr>
          <p:spPr>
            <a:xfrm>
              <a:off x="8394240" y="2305317"/>
              <a:ext cx="3287317" cy="216211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Exceeds standards set forth in ZO.  Allows for incentive zoning and conditional zoning. Requires legislative approval by City Council.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914944-6ECA-C432-EAD1-88E3DA5FB584}"/>
                </a:ext>
              </a:extLst>
            </p:cNvPr>
            <p:cNvSpPr txBox="1"/>
            <p:nvPr/>
          </p:nvSpPr>
          <p:spPr>
            <a:xfrm>
              <a:off x="10037898" y="5191085"/>
              <a:ext cx="2504116" cy="1479342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Uses permitted if considerations are met and mitigated by conditions.   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6C4C595-CC4F-A7B2-645E-49A279F2EA48}"/>
                </a:ext>
              </a:extLst>
            </p:cNvPr>
            <p:cNvCxnSpPr>
              <a:cxnSpLocks/>
            </p:cNvCxnSpPr>
            <p:nvPr/>
          </p:nvCxnSpPr>
          <p:spPr>
            <a:xfrm>
              <a:off x="1147592" y="4153779"/>
              <a:ext cx="884407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E9FC811-4B52-509C-F2E6-8AAD01FE65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4100" y="5816188"/>
              <a:ext cx="0" cy="547976"/>
            </a:xfrm>
            <a:prstGeom prst="straightConnector1">
              <a:avLst/>
            </a:prstGeom>
            <a:ln w="12700"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45C43E9-8A6A-DCD5-097C-272EC59EF9D9}"/>
                </a:ext>
              </a:extLst>
            </p:cNvPr>
            <p:cNvCxnSpPr>
              <a:cxnSpLocks/>
            </p:cNvCxnSpPr>
            <p:nvPr/>
          </p:nvCxnSpPr>
          <p:spPr>
            <a:xfrm>
              <a:off x="9684025" y="5791250"/>
              <a:ext cx="291248" cy="0"/>
            </a:xfrm>
            <a:prstGeom prst="straightConnector1">
              <a:avLst/>
            </a:prstGeom>
            <a:ln w="12700"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85D0205-E540-9410-6B0B-01DADFDAFA3C}"/>
                </a:ext>
              </a:extLst>
            </p:cNvPr>
            <p:cNvCxnSpPr>
              <a:cxnSpLocks/>
            </p:cNvCxnSpPr>
            <p:nvPr/>
          </p:nvCxnSpPr>
          <p:spPr>
            <a:xfrm>
              <a:off x="7888778" y="4174576"/>
              <a:ext cx="411501" cy="0"/>
            </a:xfrm>
            <a:prstGeom prst="straightConnector1">
              <a:avLst/>
            </a:prstGeom>
            <a:ln w="12700"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D809D4AF-F56D-5630-B6BF-7DB58377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Legal Framework in Commonwealth of VA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5C81A0-C394-42FA-2DC8-0B357D781E2F}"/>
              </a:ext>
            </a:extLst>
          </p:cNvPr>
          <p:cNvSpPr txBox="1"/>
          <p:nvPr/>
        </p:nvSpPr>
        <p:spPr>
          <a:xfrm>
            <a:off x="1471344" y="169068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C487964-9692-C211-8057-B191E196F153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1532722" y="3587365"/>
            <a:ext cx="0" cy="444817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ADBAA45-B2C9-1A54-9FF4-C68374096CFC}"/>
              </a:ext>
            </a:extLst>
          </p:cNvPr>
          <p:cNvSpPr txBox="1"/>
          <p:nvPr/>
        </p:nvSpPr>
        <p:spPr>
          <a:xfrm>
            <a:off x="330839" y="4099047"/>
            <a:ext cx="2353222" cy="2308324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Board of Zoning Appeals (BZA) may grant a variance for noncompliance in certain circumstances where an applicant demonstrates a </a:t>
            </a:r>
            <a:r>
              <a:rPr kumimoji="0" lang="en-US" sz="1800" b="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hardship.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93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251DDE-5931-C787-8768-D1962C8B9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55" y="0"/>
            <a:ext cx="9420245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A83CB2-8426-D7AE-3C10-EF64BB14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2771755" cy="1325563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Zoning in Rosemont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7EC179D-F517-30E3-A7C5-2A6409C34995}"/>
              </a:ext>
            </a:extLst>
          </p:cNvPr>
          <p:cNvSpPr/>
          <p:nvPr/>
        </p:nvSpPr>
        <p:spPr>
          <a:xfrm>
            <a:off x="2768055" y="1677546"/>
            <a:ext cx="5963434" cy="5204517"/>
          </a:xfrm>
          <a:custGeom>
            <a:avLst/>
            <a:gdLst>
              <a:gd name="csX0" fmla="*/ 2646 w 5963434"/>
              <a:gd name="csY0" fmla="*/ 5204517 h 5204517"/>
              <a:gd name="csX1" fmla="*/ 5963434 w 5963434"/>
              <a:gd name="csY1" fmla="*/ 5204517 h 5204517"/>
              <a:gd name="csX2" fmla="*/ 5805304 w 5963434"/>
              <a:gd name="csY2" fmla="*/ 4950135 h 5204517"/>
              <a:gd name="csX3" fmla="*/ 5640300 w 5963434"/>
              <a:gd name="csY3" fmla="*/ 4386370 h 5204517"/>
              <a:gd name="csX4" fmla="*/ 5214038 w 5963434"/>
              <a:gd name="csY4" fmla="*/ 4805756 h 5204517"/>
              <a:gd name="csX5" fmla="*/ 4829028 w 5963434"/>
              <a:gd name="csY5" fmla="*/ 4798881 h 5204517"/>
              <a:gd name="csX6" fmla="*/ 1487686 w 5963434"/>
              <a:gd name="csY6" fmla="*/ 1656920 h 5204517"/>
              <a:gd name="csX7" fmla="*/ 875795 w 5963434"/>
              <a:gd name="csY7" fmla="*/ 955651 h 5204517"/>
              <a:gd name="csX8" fmla="*/ 2646 w 5963434"/>
              <a:gd name="csY8" fmla="*/ 0 h 5204517"/>
              <a:gd name="csX9" fmla="*/ 2646 w 5963434"/>
              <a:gd name="csY9" fmla="*/ 5204517 h 52045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5963434" h="5204517">
                <a:moveTo>
                  <a:pt x="2646" y="5204517"/>
                </a:moveTo>
                <a:lnTo>
                  <a:pt x="5963434" y="5204517"/>
                </a:lnTo>
                <a:lnTo>
                  <a:pt x="5805304" y="4950135"/>
                </a:lnTo>
                <a:lnTo>
                  <a:pt x="5640300" y="4386370"/>
                </a:lnTo>
                <a:lnTo>
                  <a:pt x="5214038" y="4805756"/>
                </a:lnTo>
                <a:lnTo>
                  <a:pt x="4829028" y="4798881"/>
                </a:lnTo>
                <a:lnTo>
                  <a:pt x="1487686" y="1656920"/>
                </a:lnTo>
                <a:lnTo>
                  <a:pt x="875795" y="955651"/>
                </a:lnTo>
                <a:lnTo>
                  <a:pt x="2646" y="0"/>
                </a:lnTo>
                <a:cubicBezTo>
                  <a:pt x="354" y="1723380"/>
                  <a:pt x="-1937" y="3446761"/>
                  <a:pt x="2646" y="5204517"/>
                </a:cubicBezTo>
                <a:close/>
              </a:path>
            </a:pathLst>
          </a:cu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ACAC800-B81D-99A7-DABA-3D6B26DDC0E3}"/>
              </a:ext>
            </a:extLst>
          </p:cNvPr>
          <p:cNvSpPr/>
          <p:nvPr/>
        </p:nvSpPr>
        <p:spPr>
          <a:xfrm>
            <a:off x="2777067" y="-8467"/>
            <a:ext cx="6620933" cy="2218267"/>
          </a:xfrm>
          <a:custGeom>
            <a:avLst/>
            <a:gdLst>
              <a:gd name="csX0" fmla="*/ 491066 w 6620933"/>
              <a:gd name="csY0" fmla="*/ 2218267 h 2218267"/>
              <a:gd name="csX1" fmla="*/ 533400 w 6620933"/>
              <a:gd name="csY1" fmla="*/ 2150534 h 2218267"/>
              <a:gd name="csX2" fmla="*/ 1820333 w 6620933"/>
              <a:gd name="csY2" fmla="*/ 2032000 h 2218267"/>
              <a:gd name="csX3" fmla="*/ 1845733 w 6620933"/>
              <a:gd name="csY3" fmla="*/ 1634067 h 2218267"/>
              <a:gd name="csX4" fmla="*/ 2624666 w 6620933"/>
              <a:gd name="csY4" fmla="*/ 999067 h 2218267"/>
              <a:gd name="csX5" fmla="*/ 3259666 w 6620933"/>
              <a:gd name="csY5" fmla="*/ 1422400 h 2218267"/>
              <a:gd name="csX6" fmla="*/ 5105400 w 6620933"/>
              <a:gd name="csY6" fmla="*/ 1193800 h 2218267"/>
              <a:gd name="csX7" fmla="*/ 5257800 w 6620933"/>
              <a:gd name="csY7" fmla="*/ 1236134 h 2218267"/>
              <a:gd name="csX8" fmla="*/ 6620933 w 6620933"/>
              <a:gd name="csY8" fmla="*/ 1066800 h 2218267"/>
              <a:gd name="csX9" fmla="*/ 6443133 w 6620933"/>
              <a:gd name="csY9" fmla="*/ 0 h 2218267"/>
              <a:gd name="csX10" fmla="*/ 8466 w 6620933"/>
              <a:gd name="csY10" fmla="*/ 0 h 2218267"/>
              <a:gd name="csX11" fmla="*/ 0 w 6620933"/>
              <a:gd name="csY11" fmla="*/ 1600200 h 2218267"/>
              <a:gd name="csX12" fmla="*/ 8466 w 6620933"/>
              <a:gd name="csY12" fmla="*/ 1684867 h 2218267"/>
              <a:gd name="csX13" fmla="*/ 491066 w 6620933"/>
              <a:gd name="csY13" fmla="*/ 2218267 h 22182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6620933" h="2218267">
                <a:moveTo>
                  <a:pt x="491066" y="2218267"/>
                </a:moveTo>
                <a:lnTo>
                  <a:pt x="533400" y="2150534"/>
                </a:lnTo>
                <a:lnTo>
                  <a:pt x="1820333" y="2032000"/>
                </a:lnTo>
                <a:lnTo>
                  <a:pt x="1845733" y="1634067"/>
                </a:lnTo>
                <a:lnTo>
                  <a:pt x="2624666" y="999067"/>
                </a:lnTo>
                <a:lnTo>
                  <a:pt x="3259666" y="1422400"/>
                </a:lnTo>
                <a:lnTo>
                  <a:pt x="5105400" y="1193800"/>
                </a:lnTo>
                <a:lnTo>
                  <a:pt x="5257800" y="1236134"/>
                </a:lnTo>
                <a:lnTo>
                  <a:pt x="6620933" y="1066800"/>
                </a:lnTo>
                <a:lnTo>
                  <a:pt x="6443133" y="0"/>
                </a:lnTo>
                <a:lnTo>
                  <a:pt x="8466" y="0"/>
                </a:lnTo>
                <a:lnTo>
                  <a:pt x="0" y="1600200"/>
                </a:lnTo>
                <a:lnTo>
                  <a:pt x="8466" y="1684867"/>
                </a:lnTo>
                <a:lnTo>
                  <a:pt x="491066" y="2218267"/>
                </a:lnTo>
                <a:close/>
              </a:path>
            </a:pathLst>
          </a:cu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978D7AE-1250-AE74-A975-0D49FF5F88B3}"/>
              </a:ext>
            </a:extLst>
          </p:cNvPr>
          <p:cNvSpPr/>
          <p:nvPr/>
        </p:nvSpPr>
        <p:spPr>
          <a:xfrm>
            <a:off x="8390467" y="-33867"/>
            <a:ext cx="3699933" cy="6883400"/>
          </a:xfrm>
          <a:custGeom>
            <a:avLst/>
            <a:gdLst>
              <a:gd name="csX0" fmla="*/ 821266 w 3699933"/>
              <a:gd name="csY0" fmla="*/ 0 h 6883400"/>
              <a:gd name="csX1" fmla="*/ 1363133 w 3699933"/>
              <a:gd name="csY1" fmla="*/ 3327400 h 6883400"/>
              <a:gd name="csX2" fmla="*/ 1837266 w 3699933"/>
              <a:gd name="csY2" fmla="*/ 3666067 h 6883400"/>
              <a:gd name="csX3" fmla="*/ 1447800 w 3699933"/>
              <a:gd name="csY3" fmla="*/ 4428067 h 6883400"/>
              <a:gd name="csX4" fmla="*/ 1219200 w 3699933"/>
              <a:gd name="csY4" fmla="*/ 4842934 h 6883400"/>
              <a:gd name="csX5" fmla="*/ 499533 w 3699933"/>
              <a:gd name="csY5" fmla="*/ 5715000 h 6883400"/>
              <a:gd name="csX6" fmla="*/ 0 w 3699933"/>
              <a:gd name="csY6" fmla="*/ 6079067 h 6883400"/>
              <a:gd name="csX7" fmla="*/ 211666 w 3699933"/>
              <a:gd name="csY7" fmla="*/ 6705600 h 6883400"/>
              <a:gd name="csX8" fmla="*/ 364066 w 3699933"/>
              <a:gd name="csY8" fmla="*/ 6883400 h 6883400"/>
              <a:gd name="csX9" fmla="*/ 3699933 w 3699933"/>
              <a:gd name="csY9" fmla="*/ 6883400 h 6883400"/>
              <a:gd name="csX10" fmla="*/ 3699933 w 3699933"/>
              <a:gd name="csY10" fmla="*/ 25400 h 6883400"/>
              <a:gd name="csX11" fmla="*/ 821266 w 3699933"/>
              <a:gd name="csY11" fmla="*/ 0 h 6883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699933" h="6883400">
                <a:moveTo>
                  <a:pt x="821266" y="0"/>
                </a:moveTo>
                <a:lnTo>
                  <a:pt x="1363133" y="3327400"/>
                </a:lnTo>
                <a:lnTo>
                  <a:pt x="1837266" y="3666067"/>
                </a:lnTo>
                <a:lnTo>
                  <a:pt x="1447800" y="4428067"/>
                </a:lnTo>
                <a:lnTo>
                  <a:pt x="1219200" y="4842934"/>
                </a:lnTo>
                <a:lnTo>
                  <a:pt x="499533" y="5715000"/>
                </a:lnTo>
                <a:lnTo>
                  <a:pt x="0" y="6079067"/>
                </a:lnTo>
                <a:lnTo>
                  <a:pt x="211666" y="6705600"/>
                </a:lnTo>
                <a:lnTo>
                  <a:pt x="364066" y="6883400"/>
                </a:lnTo>
                <a:lnTo>
                  <a:pt x="3699933" y="6883400"/>
                </a:lnTo>
                <a:lnTo>
                  <a:pt x="3699933" y="25400"/>
                </a:lnTo>
                <a:lnTo>
                  <a:pt x="821266" y="0"/>
                </a:lnTo>
                <a:close/>
              </a:path>
            </a:pathLst>
          </a:cu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D8DE87-8563-29D5-8282-A03EDABFBC0F}"/>
              </a:ext>
            </a:extLst>
          </p:cNvPr>
          <p:cNvSpPr txBox="1"/>
          <p:nvPr/>
        </p:nvSpPr>
        <p:spPr>
          <a:xfrm>
            <a:off x="7958845" y="2847856"/>
            <a:ext cx="1149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R2-5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5526AB-6803-CC42-79D0-87CAC0A78896}"/>
              </a:ext>
            </a:extLst>
          </p:cNvPr>
          <p:cNvSpPr txBox="1"/>
          <p:nvPr/>
        </p:nvSpPr>
        <p:spPr>
          <a:xfrm>
            <a:off x="8750728" y="4386600"/>
            <a:ext cx="760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FA1855-AABC-A9ED-F9E1-B1DFF7618806}"/>
              </a:ext>
            </a:extLst>
          </p:cNvPr>
          <p:cNvSpPr txBox="1"/>
          <p:nvPr/>
        </p:nvSpPr>
        <p:spPr>
          <a:xfrm>
            <a:off x="8390195" y="1423928"/>
            <a:ext cx="784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63731D-2DE5-37B7-2A09-353A3E0B3A6B}"/>
              </a:ext>
            </a:extLst>
          </p:cNvPr>
          <p:cNvSpPr txBox="1"/>
          <p:nvPr/>
        </p:nvSpPr>
        <p:spPr>
          <a:xfrm>
            <a:off x="5704886" y="3407833"/>
            <a:ext cx="1045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0478B0-4E83-BCB4-E823-93D88FA42C3A}"/>
              </a:ext>
            </a:extLst>
          </p:cNvPr>
          <p:cNvSpPr txBox="1"/>
          <p:nvPr/>
        </p:nvSpPr>
        <p:spPr>
          <a:xfrm>
            <a:off x="9530112" y="3303335"/>
            <a:ext cx="671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FC99EE0-C9CB-CB1E-EC20-67FEB09FF614}"/>
              </a:ext>
            </a:extLst>
          </p:cNvPr>
          <p:cNvSpPr txBox="1"/>
          <p:nvPr/>
        </p:nvSpPr>
        <p:spPr>
          <a:xfrm>
            <a:off x="5428756" y="2490193"/>
            <a:ext cx="889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R-5</a:t>
            </a:r>
          </a:p>
        </p:txBody>
      </p:sp>
    </p:spTree>
    <p:extLst>
      <p:ext uri="{BB962C8B-B14F-4D97-AF65-F5344CB8AC3E}">
        <p14:creationId xmlns:p14="http://schemas.microsoft.com/office/powerpoint/2010/main" val="309696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9969E3-A984-2B6D-1569-8CB85A422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Zoning in Rosemont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3C388-688D-4322-9145-7B1B4827AF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R2-5, Residential Zone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045602-9B61-9387-8E81-F2F4CF485C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Purpose: 1 – 4-unit dwellings on 5,000 sf lots </a:t>
            </a:r>
          </a:p>
          <a:p>
            <a:r>
              <a:rPr lang="en-US" dirty="0"/>
              <a:t>Maximum height: 30 feet; 40 feet for churches/schools </a:t>
            </a:r>
          </a:p>
          <a:p>
            <a:r>
              <a:rPr lang="en-US" dirty="0"/>
              <a:t>Maximum density: 0.45 FAR</a:t>
            </a:r>
          </a:p>
          <a:p>
            <a:r>
              <a:rPr lang="en-US" dirty="0"/>
              <a:t>Lot, bulk and open space regulations</a:t>
            </a:r>
          </a:p>
          <a:p>
            <a:r>
              <a:rPr lang="en-US" dirty="0"/>
              <a:t>Special uses allowed via SUP or administrative SUP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C916DC-9880-6034-DC78-8A096AD88D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R-5, Residential Zone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4EB85A-A8A3-D5D8-46AE-2D885206F6C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Purpose: 1 – 4-unit dwellings on 5,000 sf lots </a:t>
            </a:r>
          </a:p>
          <a:p>
            <a:r>
              <a:rPr lang="en-US" dirty="0"/>
              <a:t>Maximum height: 30 feet; 40 feet for churches/schools </a:t>
            </a:r>
          </a:p>
          <a:p>
            <a:r>
              <a:rPr lang="en-US" dirty="0"/>
              <a:t>Maximum density: 0.45 FAR  </a:t>
            </a:r>
          </a:p>
          <a:p>
            <a:r>
              <a:rPr lang="en-US" dirty="0"/>
              <a:t>Lot, bulk and open space regulations </a:t>
            </a:r>
          </a:p>
          <a:p>
            <a:r>
              <a:rPr lang="en-US" dirty="0"/>
              <a:t>Special uses allowed via SUP or administrative SUP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10317-2F40-C0EF-37D0-AD6AB2993FA6}"/>
              </a:ext>
            </a:extLst>
          </p:cNvPr>
          <p:cNvSpPr txBox="1"/>
          <p:nvPr/>
        </p:nvSpPr>
        <p:spPr>
          <a:xfrm>
            <a:off x="836612" y="5971130"/>
            <a:ext cx="1022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 difference between R2-5 and R-5 is that R2-5 was designed to accommodate two-family dwellings and contains slightly different lot and setback regulations  </a:t>
            </a:r>
          </a:p>
        </p:txBody>
      </p:sp>
    </p:spTree>
    <p:extLst>
      <p:ext uri="{BB962C8B-B14F-4D97-AF65-F5344CB8AC3E}">
        <p14:creationId xmlns:p14="http://schemas.microsoft.com/office/powerpoint/2010/main" val="49634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3FFECA-320E-F7C5-F449-09ABE2052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44A161-DF1A-8C1A-E7B8-88D90E58B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Zoning in Rosemont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CF14C-03BF-5F6D-6334-F4CE3B5001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RA/Multi-Unit Zone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ECEFD3-B755-9DC8-6536-F49E892E83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Purpose: multifamily, townhouse, two-and one-unit dwellings </a:t>
            </a:r>
          </a:p>
          <a:p>
            <a:r>
              <a:rPr lang="en-US" dirty="0"/>
              <a:t>Maximum height: 30 feet for one and two-family units; 45 feet for all other structures </a:t>
            </a:r>
          </a:p>
          <a:p>
            <a:r>
              <a:rPr lang="en-US" dirty="0"/>
              <a:t>Maximum density: 22 du/acre &amp; 1,980 sf of lot area/unit &amp; 0.75 FAR</a:t>
            </a:r>
          </a:p>
          <a:p>
            <a:r>
              <a:rPr lang="en-US" dirty="0"/>
              <a:t>Lot, bulk and open space regulations </a:t>
            </a:r>
          </a:p>
          <a:p>
            <a:r>
              <a:rPr lang="en-US" dirty="0"/>
              <a:t>Special uses allowed via SUP or Administrative SUP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D27474-056F-E75D-BFC3-093DB1E1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RB/Townhouse Zone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3BAB16-90DC-8375-256A-5B0883A0192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Purpose: townhouse, two-and one-unit dwellings</a:t>
            </a:r>
          </a:p>
          <a:p>
            <a:r>
              <a:rPr lang="en-US" dirty="0"/>
              <a:t>Maximum height: 30 feet for one and two-family units; 45 feet for all other structures </a:t>
            </a:r>
          </a:p>
          <a:p>
            <a:r>
              <a:rPr lang="en-US" dirty="0"/>
              <a:t>Maximum density: 22 du/acre &amp; 1,980 sf of lot area/unit &amp; 0.75 FAR</a:t>
            </a:r>
          </a:p>
          <a:p>
            <a:r>
              <a:rPr lang="en-US" dirty="0"/>
              <a:t>Lot, bulk and open space regulations </a:t>
            </a:r>
          </a:p>
          <a:p>
            <a:r>
              <a:rPr lang="en-US" dirty="0"/>
              <a:t>Special uses allowed via SUP or Administrative SUP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33BF61-7A01-0CCA-2916-3DA2086B2508}"/>
              </a:ext>
            </a:extLst>
          </p:cNvPr>
          <p:cNvSpPr txBox="1"/>
          <p:nvPr/>
        </p:nvSpPr>
        <p:spPr>
          <a:xfrm>
            <a:off x="1992764" y="6266645"/>
            <a:ext cx="8009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 difference between RA and RB is the allowance for multifamily uses in RA; special provisions in local historic districts </a:t>
            </a:r>
          </a:p>
        </p:txBody>
      </p:sp>
    </p:spTree>
    <p:extLst>
      <p:ext uri="{BB962C8B-B14F-4D97-AF65-F5344CB8AC3E}">
        <p14:creationId xmlns:p14="http://schemas.microsoft.com/office/powerpoint/2010/main" val="4084118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6BEE54-2534-A6D0-12E0-503B55919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77DD17-2B08-829E-2A4E-3466A96B0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Zoning in Rosemont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73BC1-935B-CA9F-1F2C-8EA3C2A5D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POS Public Open Space and Community Recreation Zone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C221DC-71CA-22E9-4EBD-2B3AEE84AB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Purpose: parks </a:t>
            </a:r>
          </a:p>
          <a:p>
            <a:r>
              <a:rPr lang="en-US" dirty="0"/>
              <a:t>Maximum height: 30 feet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64F901-5946-298F-DA66-793B85472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CL Commercial Low Zone 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8EF22A-34D1-BF8C-0A68-C05B39D9F26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Purpose: small-scale retail and service uses </a:t>
            </a:r>
          </a:p>
          <a:p>
            <a:r>
              <a:rPr lang="en-US" dirty="0"/>
              <a:t>Permitted uses: residential uses, retail uses, daycare center, medical office, schools, social service uses </a:t>
            </a:r>
          </a:p>
          <a:p>
            <a:r>
              <a:rPr lang="en-US" dirty="0"/>
              <a:t>Maximum height: 35 feet</a:t>
            </a:r>
          </a:p>
          <a:p>
            <a:r>
              <a:rPr lang="en-US" dirty="0"/>
              <a:t>Maximum density: 0.75 FAR or 0.5 FAR (depending on lot size)</a:t>
            </a:r>
          </a:p>
          <a:p>
            <a:r>
              <a:rPr lang="en-US" dirty="0"/>
              <a:t>Lot, bulk and open space: none for nonresidential uses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6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245339-5F2A-89DF-9005-FEF8768E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Zoning Administration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D8AF5-CDAE-944F-4A48-1A2D61481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6017" y="1690688"/>
            <a:ext cx="7885984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What do I do if I want to redevelop my property, build an addition, accessory structure or new fence? </a:t>
            </a:r>
          </a:p>
          <a:p>
            <a:pPr marL="0" indent="0">
              <a:buNone/>
            </a:pPr>
            <a:r>
              <a:rPr lang="en-US" dirty="0"/>
              <a:t>Contact the </a:t>
            </a:r>
            <a:r>
              <a:rPr lang="en-US" i="1" dirty="0"/>
              <a:t>Zoning Planner of the Day</a:t>
            </a:r>
            <a:r>
              <a:rPr lang="en-US" dirty="0"/>
              <a:t> at </a:t>
            </a:r>
            <a:r>
              <a:rPr lang="en-US" dirty="0">
                <a:hlinkClick r:id="rId2"/>
              </a:rPr>
              <a:t>pczoning@alexandriava.gov</a:t>
            </a:r>
            <a:r>
              <a:rPr lang="en-US" dirty="0"/>
              <a:t> .  They can give you advice prior to a building permit application. 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What do I do if I think there are zoning violations in my neighborhood? </a:t>
            </a:r>
          </a:p>
          <a:p>
            <a:pPr marL="0" indent="0">
              <a:buNone/>
            </a:pPr>
            <a:r>
              <a:rPr lang="en-US" dirty="0"/>
              <a:t>Call </a:t>
            </a:r>
            <a:r>
              <a:rPr lang="en-US" i="1" dirty="0">
                <a:solidFill>
                  <a:schemeClr val="accent1"/>
                </a:solidFill>
              </a:rPr>
              <a:t>Alex 311 </a:t>
            </a:r>
            <a:r>
              <a:rPr lang="en-US" dirty="0"/>
              <a:t>and file a complaint and schedule an inspection. </a:t>
            </a:r>
            <a:endParaRPr lang="en-US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402119-1416-B237-CDDF-118CB6B88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1030"/>
            <a:ext cx="2611687" cy="35102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E8879F-C385-1B93-0179-495D39882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329" y="3701849"/>
            <a:ext cx="2315530" cy="315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10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1038</Words>
  <Application>Microsoft Office PowerPoint</Application>
  <PresentationFormat>Widescreen</PresentationFormat>
  <Paragraphs>90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 Display</vt:lpstr>
      <vt:lpstr>Arial</vt:lpstr>
      <vt:lpstr>Calibri</vt:lpstr>
      <vt:lpstr>Office Theme</vt:lpstr>
      <vt:lpstr>Zoning and Permitting – and what it means for you</vt:lpstr>
      <vt:lpstr>Outline </vt:lpstr>
      <vt:lpstr>Zoning 101</vt:lpstr>
      <vt:lpstr>Legal Framework in Commonwealth of VA</vt:lpstr>
      <vt:lpstr>Zoning in Rosemont </vt:lpstr>
      <vt:lpstr>Zoning in Rosemont </vt:lpstr>
      <vt:lpstr>Zoning in Rosemont </vt:lpstr>
      <vt:lpstr>Zoning in Rosemont </vt:lpstr>
      <vt:lpstr>Zoning Administration </vt:lpstr>
      <vt:lpstr>Other Regulations and Review Processes  </vt:lpstr>
      <vt:lpstr>Thank you!</vt:lpstr>
      <vt:lpstr>R-5 Bulk and Open Space Regulations </vt:lpstr>
      <vt:lpstr>R2-5 Bulk and Open Space Regulations </vt:lpstr>
      <vt:lpstr>RA Bulk and Open Space Regulations </vt:lpstr>
      <vt:lpstr>RB Bulk and Open Space Regulations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Matthew Pfeiffer</dc:creator>
  <cp:lastModifiedBy>Matthew Pfeiffer</cp:lastModifiedBy>
  <cp:revision>1</cp:revision>
  <dcterms:created xsi:type="dcterms:W3CDTF">2026-05-12T13:43:39Z</dcterms:created>
  <dcterms:modified xsi:type="dcterms:W3CDTF">2026-05-14T20:17:25Z</dcterms:modified>
</cp:coreProperties>
</file>